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3"/>
  </p:notesMasterIdLst>
  <p:sldIdLst>
    <p:sldId id="382" r:id="rId2"/>
    <p:sldId id="414" r:id="rId3"/>
    <p:sldId id="415" r:id="rId4"/>
    <p:sldId id="417" r:id="rId5"/>
    <p:sldId id="416" r:id="rId6"/>
    <p:sldId id="418" r:id="rId7"/>
    <p:sldId id="447" r:id="rId8"/>
    <p:sldId id="421" r:id="rId9"/>
    <p:sldId id="430" r:id="rId10"/>
    <p:sldId id="419" r:id="rId11"/>
    <p:sldId id="422" r:id="rId12"/>
    <p:sldId id="425" r:id="rId13"/>
    <p:sldId id="426" r:id="rId14"/>
    <p:sldId id="387" r:id="rId15"/>
    <p:sldId id="427" r:id="rId16"/>
    <p:sldId id="429" r:id="rId17"/>
    <p:sldId id="444" r:id="rId18"/>
    <p:sldId id="445" r:id="rId19"/>
    <p:sldId id="446" r:id="rId20"/>
    <p:sldId id="433" r:id="rId21"/>
    <p:sldId id="439" r:id="rId22"/>
    <p:sldId id="437" r:id="rId23"/>
    <p:sldId id="434" r:id="rId24"/>
    <p:sldId id="436" r:id="rId25"/>
    <p:sldId id="431" r:id="rId26"/>
    <p:sldId id="471" r:id="rId27"/>
    <p:sldId id="435" r:id="rId28"/>
    <p:sldId id="432" r:id="rId29"/>
    <p:sldId id="443" r:id="rId30"/>
    <p:sldId id="472" r:id="rId31"/>
    <p:sldId id="438" r:id="rId3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4"/>
    </p:embeddedFont>
    <p:embeddedFont>
      <p:font typeface="Barlow Semi Condensed SemiBold" panose="020B060402020202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Exo 2" panose="020B0604020202020204" pitchFamily="34" charset="0"/>
      <p:regular r:id="rId40"/>
      <p:bold r:id="rId41"/>
      <p:italic r:id="rId42"/>
      <p:boldItalic r:id="rId43"/>
    </p:embeddedFont>
    <p:embeddedFont>
      <p:font typeface="Fira Sans Extra Condensed Medium" panose="020B0603050000020004" pitchFamily="34" charset="0"/>
      <p:regular r:id="rId44"/>
      <p:bold r:id="rId45"/>
      <p:italic r:id="rId46"/>
      <p:boldItalic r:id="rId47"/>
    </p:embeddedFont>
    <p:embeddedFont>
      <p:font typeface="Gill Sans MT" panose="020B0502020104020203" pitchFamily="34" charset="77"/>
      <p:regular r:id="rId48"/>
      <p:bold r:id="rId49"/>
      <p:italic r:id="rId50"/>
      <p:boldItalic r:id="rId51"/>
    </p:embeddedFont>
    <p:embeddedFont>
      <p:font typeface="Roboto Condensed Light" panose="020B0604020202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ella Bonuomo" initials="RB" lastIdx="1" clrIdx="0">
    <p:extLst>
      <p:ext uri="{19B8F6BF-5375-455C-9EA6-DF929625EA0E}">
        <p15:presenceInfo xmlns:p15="http://schemas.microsoft.com/office/powerpoint/2012/main" userId="Rossella Bonu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1B0F0"/>
    <a:srgbClr val="941100"/>
    <a:srgbClr val="4AD8E2"/>
    <a:srgbClr val="C5C500"/>
    <a:srgbClr val="F37D99"/>
    <a:srgbClr val="E0E9FE"/>
    <a:srgbClr val="C3CFEF"/>
    <a:srgbClr val="78A2D2"/>
    <a:srgbClr val="DB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CE682-AC62-A742-9D9F-81695D6B5058}" v="57" dt="2021-03-25T15:57:00.586"/>
  </p1510:revLst>
</p1510:revInfo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32" d="100"/>
          <a:sy n="132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64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537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081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636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1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403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69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135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248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7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785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67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117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173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68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951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388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204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959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146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166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905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146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550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44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7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664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856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637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460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49" r:id="rId2"/>
    <p:sldLayoutId id="2147483651" r:id="rId3"/>
    <p:sldLayoutId id="2147483684" r:id="rId4"/>
    <p:sldLayoutId id="2147483654" r:id="rId5"/>
    <p:sldLayoutId id="214748368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media" Target="../media/media7.mp4"/><Relationship Id="rId7" Type="http://schemas.openxmlformats.org/officeDocument/2006/relationships/image" Target="../media/image7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4.png"/><Relationship Id="rId4" Type="http://schemas.openxmlformats.org/officeDocument/2006/relationships/video" Target="../media/media7.mp4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media" Target="../media/media9.mp4"/><Relationship Id="rId7" Type="http://schemas.openxmlformats.org/officeDocument/2006/relationships/image" Target="../media/image77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9.mp4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media" Target="../media/media11.mp4"/><Relationship Id="rId7" Type="http://schemas.openxmlformats.org/officeDocument/2006/relationships/image" Target="../media/image79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11.mp4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microsoft.com/office/2007/relationships/media" Target="../media/media13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video" Target="../media/media12.mp4"/><Relationship Id="rId16" Type="http://schemas.openxmlformats.org/officeDocument/2006/relationships/image" Target="../media/image97.png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92.png"/><Relationship Id="rId5" Type="http://schemas.microsoft.com/office/2007/relationships/media" Target="../media/media14.mp4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video" Target="../media/media13.mp4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419155" y="1212417"/>
            <a:ext cx="5671070" cy="14212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</a:rPr>
              <a:t>Discrete-time Control Barrier Functions for safe vehicle control</a:t>
            </a:r>
          </a:p>
        </p:txBody>
      </p:sp>
      <p:cxnSp>
        <p:nvCxnSpPr>
          <p:cNvPr id="142" name="Google Shape;142;p30"/>
          <p:cNvCxnSpPr/>
          <p:nvPr/>
        </p:nvCxnSpPr>
        <p:spPr>
          <a:xfrm>
            <a:off x="7066252" y="4208261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290;p18">
            <a:extLst>
              <a:ext uri="{FF2B5EF4-FFF2-40B4-BE49-F238E27FC236}">
                <a16:creationId xmlns:a16="http://schemas.microsoft.com/office/drawing/2014/main" id="{55339602-3867-4774-930D-3814E83A6921}"/>
              </a:ext>
            </a:extLst>
          </p:cNvPr>
          <p:cNvGrpSpPr/>
          <p:nvPr/>
        </p:nvGrpSpPr>
        <p:grpSpPr>
          <a:xfrm>
            <a:off x="671213" y="2578007"/>
            <a:ext cx="5842149" cy="2565450"/>
            <a:chOff x="1650925" y="2578007"/>
            <a:chExt cx="5842149" cy="2565450"/>
          </a:xfrm>
        </p:grpSpPr>
        <p:sp>
          <p:nvSpPr>
            <p:cNvPr id="7" name="Google Shape;291;p18">
              <a:extLst>
                <a:ext uri="{FF2B5EF4-FFF2-40B4-BE49-F238E27FC236}">
                  <a16:creationId xmlns:a16="http://schemas.microsoft.com/office/drawing/2014/main" id="{36099443-FFB9-4F47-A5AC-BD8BB1EB683B}"/>
                </a:ext>
              </a:extLst>
            </p:cNvPr>
            <p:cNvSpPr/>
            <p:nvPr/>
          </p:nvSpPr>
          <p:spPr>
            <a:xfrm>
              <a:off x="1650925" y="2578007"/>
              <a:ext cx="5842149" cy="2565450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8" name="Google Shape;292;p18">
              <a:extLst>
                <a:ext uri="{FF2B5EF4-FFF2-40B4-BE49-F238E27FC236}">
                  <a16:creationId xmlns:a16="http://schemas.microsoft.com/office/drawing/2014/main" id="{ABF70AD9-42BE-4256-AEDA-19A494E8CFC0}"/>
                </a:ext>
              </a:extLst>
            </p:cNvPr>
            <p:cNvSpPr/>
            <p:nvPr/>
          </p:nvSpPr>
          <p:spPr>
            <a:xfrm>
              <a:off x="4805869" y="2578007"/>
              <a:ext cx="2011063" cy="2565450"/>
            </a:xfrm>
            <a:custGeom>
              <a:avLst/>
              <a:gdLst/>
              <a:ahLst/>
              <a:cxnLst/>
              <a:rect l="l" t="t" r="r" b="b"/>
              <a:pathLst>
                <a:path w="70962" h="90524" extrusionOk="0">
                  <a:moveTo>
                    <a:pt x="1" y="1"/>
                  </a:moveTo>
                  <a:lnTo>
                    <a:pt x="64759" y="90524"/>
                  </a:lnTo>
                  <a:lnTo>
                    <a:pt x="70962" y="9052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9" name="Google Shape;293;p18">
              <a:extLst>
                <a:ext uri="{FF2B5EF4-FFF2-40B4-BE49-F238E27FC236}">
                  <a16:creationId xmlns:a16="http://schemas.microsoft.com/office/drawing/2014/main" id="{9BF79090-EE46-45D0-AED2-F104D8A772FF}"/>
                </a:ext>
              </a:extLst>
            </p:cNvPr>
            <p:cNvSpPr/>
            <p:nvPr/>
          </p:nvSpPr>
          <p:spPr>
            <a:xfrm>
              <a:off x="2327128" y="2578007"/>
              <a:ext cx="2011063" cy="2565450"/>
            </a:xfrm>
            <a:custGeom>
              <a:avLst/>
              <a:gdLst/>
              <a:ahLst/>
              <a:cxnLst/>
              <a:rect l="l" t="t" r="r" b="b"/>
              <a:pathLst>
                <a:path w="70962" h="90524" extrusionOk="0">
                  <a:moveTo>
                    <a:pt x="70628" y="1"/>
                  </a:moveTo>
                  <a:lnTo>
                    <a:pt x="0" y="90524"/>
                  </a:lnTo>
                  <a:lnTo>
                    <a:pt x="6204" y="90524"/>
                  </a:lnTo>
                  <a:lnTo>
                    <a:pt x="70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grpSp>
          <p:nvGrpSpPr>
            <p:cNvPr id="10" name="Google Shape;294;p18">
              <a:extLst>
                <a:ext uri="{FF2B5EF4-FFF2-40B4-BE49-F238E27FC236}">
                  <a16:creationId xmlns:a16="http://schemas.microsoft.com/office/drawing/2014/main" id="{9EB801EA-467C-4EB7-8101-515E1FCED9F6}"/>
                </a:ext>
              </a:extLst>
            </p:cNvPr>
            <p:cNvGrpSpPr/>
            <p:nvPr/>
          </p:nvGrpSpPr>
          <p:grpSpPr>
            <a:xfrm>
              <a:off x="4430982" y="2804419"/>
              <a:ext cx="282125" cy="2336724"/>
              <a:chOff x="4430982" y="2804419"/>
              <a:chExt cx="282125" cy="2336724"/>
            </a:xfrm>
          </p:grpSpPr>
          <p:sp>
            <p:nvSpPr>
              <p:cNvPr id="11" name="Google Shape;295;p18">
                <a:extLst>
                  <a:ext uri="{FF2B5EF4-FFF2-40B4-BE49-F238E27FC236}">
                    <a16:creationId xmlns:a16="http://schemas.microsoft.com/office/drawing/2014/main" id="{9BBA6252-2F41-4037-AF7F-9F62ED5CC03E}"/>
                  </a:ext>
                </a:extLst>
              </p:cNvPr>
              <p:cNvSpPr/>
              <p:nvPr/>
            </p:nvSpPr>
            <p:spPr>
              <a:xfrm>
                <a:off x="4520736" y="3227912"/>
                <a:ext cx="128267" cy="354987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2" name="Google Shape;296;p18">
                <a:extLst>
                  <a:ext uri="{FF2B5EF4-FFF2-40B4-BE49-F238E27FC236}">
                    <a16:creationId xmlns:a16="http://schemas.microsoft.com/office/drawing/2014/main" id="{35E15427-00C4-4538-9803-DF51AED10BE9}"/>
                  </a:ext>
                </a:extLst>
              </p:cNvPr>
              <p:cNvSpPr/>
              <p:nvPr/>
            </p:nvSpPr>
            <p:spPr>
              <a:xfrm>
                <a:off x="4430982" y="4517550"/>
                <a:ext cx="282125" cy="623593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3" name="Google Shape;297;p18">
                <a:extLst>
                  <a:ext uri="{FF2B5EF4-FFF2-40B4-BE49-F238E27FC236}">
                    <a16:creationId xmlns:a16="http://schemas.microsoft.com/office/drawing/2014/main" id="{8EF61EE7-13DB-499A-88E3-CA530552E759}"/>
                  </a:ext>
                </a:extLst>
              </p:cNvPr>
              <p:cNvSpPr/>
              <p:nvPr/>
            </p:nvSpPr>
            <p:spPr>
              <a:xfrm>
                <a:off x="4481598" y="3777918"/>
                <a:ext cx="195404" cy="48319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4" name="Google Shape;298;p18">
                <a:extLst>
                  <a:ext uri="{FF2B5EF4-FFF2-40B4-BE49-F238E27FC236}">
                    <a16:creationId xmlns:a16="http://schemas.microsoft.com/office/drawing/2014/main" id="{5AA02580-C1B0-4E1E-A8F6-25E84975266C}"/>
                  </a:ext>
                </a:extLst>
              </p:cNvPr>
              <p:cNvSpPr/>
              <p:nvPr/>
            </p:nvSpPr>
            <p:spPr>
              <a:xfrm>
                <a:off x="4551117" y="2804419"/>
                <a:ext cx="76291" cy="252764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</p:grpSp>
      </p:grpSp>
      <p:sp>
        <p:nvSpPr>
          <p:cNvPr id="16" name="Google Shape;2104;p44">
            <a:extLst>
              <a:ext uri="{FF2B5EF4-FFF2-40B4-BE49-F238E27FC236}">
                <a16:creationId xmlns:a16="http://schemas.microsoft.com/office/drawing/2014/main" id="{38ED6809-12CD-4D1C-B67B-F23A41D5B13E}"/>
              </a:ext>
            </a:extLst>
          </p:cNvPr>
          <p:cNvSpPr/>
          <p:nvPr/>
        </p:nvSpPr>
        <p:spPr>
          <a:xfrm>
            <a:off x="1848785" y="85353"/>
            <a:ext cx="5446430" cy="4386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bg2">
                    <a:lumMod val="75000"/>
                  </a:schemeClr>
                </a:solidFill>
                <a:latin typeface="Roboto Condensed Light" panose="020B0604020202020204" charset="0"/>
                <a:cs typeface="Roboto Condensed Light" panose="020B0604020202020204" charset="0"/>
                <a:sym typeface="Fira Sans Extra Condensed Medium"/>
              </a:rPr>
              <a:t>Autonomous and Mobile Robotics - Final project</a:t>
            </a:r>
            <a:endParaRPr lang="en-US" sz="1600" b="1">
              <a:solidFill>
                <a:schemeClr val="bg2">
                  <a:lumMod val="75000"/>
                </a:schemeClr>
              </a:solidFill>
              <a:latin typeface="Roboto Condensed Light" panose="020B0604020202020204" charset="0"/>
              <a:cs typeface="Roboto Condensed Light" panose="020B0604020202020204" charset="0"/>
            </a:endParaRPr>
          </a:p>
        </p:txBody>
      </p:sp>
      <p:sp>
        <p:nvSpPr>
          <p:cNvPr id="17" name="Google Shape;178;p15">
            <a:extLst>
              <a:ext uri="{FF2B5EF4-FFF2-40B4-BE49-F238E27FC236}">
                <a16:creationId xmlns:a16="http://schemas.microsoft.com/office/drawing/2014/main" id="{718AB4B1-221F-4D8F-AFAE-72C448359D34}"/>
              </a:ext>
            </a:extLst>
          </p:cNvPr>
          <p:cNvSpPr txBox="1"/>
          <p:nvPr/>
        </p:nvSpPr>
        <p:spPr>
          <a:xfrm>
            <a:off x="6606691" y="3305695"/>
            <a:ext cx="2507009" cy="96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b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Candidates</a:t>
            </a:r>
          </a:p>
          <a:p>
            <a:pPr lvl="0" algn="r"/>
            <a:r>
              <a:rPr lang="en-US" sz="12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Rossella Bonuomo, 1923211</a:t>
            </a:r>
          </a:p>
          <a:p>
            <a:pPr lvl="0" algn="r"/>
            <a:r>
              <a:rPr lang="en-US" sz="12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Marco </a:t>
            </a:r>
            <a:r>
              <a:rPr lang="en-US" sz="1200" err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Pennese</a:t>
            </a:r>
            <a:r>
              <a:rPr lang="en-US" sz="12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1749223</a:t>
            </a:r>
          </a:p>
          <a:p>
            <a:pPr lvl="0" algn="r"/>
            <a:r>
              <a:rPr lang="en-US" sz="12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Veronica </a:t>
            </a:r>
            <a:r>
              <a:rPr lang="en-US" sz="1200" err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Vulcano</a:t>
            </a:r>
            <a:r>
              <a:rPr lang="en-US" sz="12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1760405</a:t>
            </a:r>
          </a:p>
        </p:txBody>
      </p:sp>
      <p:sp>
        <p:nvSpPr>
          <p:cNvPr id="18" name="Google Shape;178;p15">
            <a:extLst>
              <a:ext uri="{FF2B5EF4-FFF2-40B4-BE49-F238E27FC236}">
                <a16:creationId xmlns:a16="http://schemas.microsoft.com/office/drawing/2014/main" id="{FDA18BB6-899B-4607-A754-C24D656818D7}"/>
              </a:ext>
            </a:extLst>
          </p:cNvPr>
          <p:cNvSpPr txBox="1"/>
          <p:nvPr/>
        </p:nvSpPr>
        <p:spPr>
          <a:xfrm>
            <a:off x="6455430" y="4210890"/>
            <a:ext cx="2724734" cy="56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b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Professor</a:t>
            </a:r>
            <a:r>
              <a:rPr lang="en-US" sz="1200" b="1" i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 </a:t>
            </a:r>
            <a:r>
              <a:rPr lang="en-US" sz="12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Giuseppe </a:t>
            </a:r>
            <a:r>
              <a:rPr lang="en-US" sz="12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Oriolo</a:t>
            </a:r>
            <a:endParaRPr lang="en-US" sz="1200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200" b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Supervisor</a:t>
            </a:r>
            <a:r>
              <a:rPr lang="en-US" sz="1200" b="1" i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 </a:t>
            </a:r>
            <a:r>
              <a:rPr lang="en-US" sz="12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Tommaso Belvedere</a:t>
            </a:r>
            <a:endParaRPr lang="en-US" sz="1200" i="1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78;p15">
            <a:extLst>
              <a:ext uri="{FF2B5EF4-FFF2-40B4-BE49-F238E27FC236}">
                <a16:creationId xmlns:a16="http://schemas.microsoft.com/office/drawing/2014/main" id="{70E5182C-96F5-4311-828F-063A76EDC2E5}"/>
              </a:ext>
            </a:extLst>
          </p:cNvPr>
          <p:cNvSpPr txBox="1"/>
          <p:nvPr/>
        </p:nvSpPr>
        <p:spPr>
          <a:xfrm>
            <a:off x="3809562" y="410918"/>
            <a:ext cx="1764244" cy="351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>
                <a:solidFill>
                  <a:srgbClr val="434343"/>
                </a:solidFill>
                <a:latin typeface=" roboto condensed light"/>
                <a:ea typeface="Roboto" panose="020B0604020202020204" charset="0"/>
                <a:cs typeface="Roboto"/>
                <a:sym typeface="Roboto"/>
              </a:rPr>
              <a:t>A.Y. 2020/2021</a:t>
            </a:r>
          </a:p>
        </p:txBody>
      </p:sp>
      <p:grpSp>
        <p:nvGrpSpPr>
          <p:cNvPr id="20" name="Google Shape;1326;p34">
            <a:extLst>
              <a:ext uri="{FF2B5EF4-FFF2-40B4-BE49-F238E27FC236}">
                <a16:creationId xmlns:a16="http://schemas.microsoft.com/office/drawing/2014/main" id="{B5E9B8D9-DA73-4951-BA7A-A1BCCDDCE93E}"/>
              </a:ext>
            </a:extLst>
          </p:cNvPr>
          <p:cNvGrpSpPr>
            <a:grpSpLocks noChangeAspect="1"/>
          </p:cNvGrpSpPr>
          <p:nvPr/>
        </p:nvGrpSpPr>
        <p:grpSpPr>
          <a:xfrm>
            <a:off x="3908886" y="3777958"/>
            <a:ext cx="962093" cy="957048"/>
            <a:chOff x="1492675" y="4420975"/>
            <a:chExt cx="481825" cy="438525"/>
          </a:xfrm>
          <a:solidFill>
            <a:srgbClr val="FF9900"/>
          </a:solidFill>
        </p:grpSpPr>
        <p:sp>
          <p:nvSpPr>
            <p:cNvPr id="21" name="Google Shape;1327;p34">
              <a:extLst>
                <a:ext uri="{FF2B5EF4-FFF2-40B4-BE49-F238E27FC236}">
                  <a16:creationId xmlns:a16="http://schemas.microsoft.com/office/drawing/2014/main" id="{ED1124A6-99A5-4A72-B8EE-C75AACF016EB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  <p:sp>
          <p:nvSpPr>
            <p:cNvPr id="22" name="Google Shape;1328;p34">
              <a:extLst>
                <a:ext uri="{FF2B5EF4-FFF2-40B4-BE49-F238E27FC236}">
                  <a16:creationId xmlns:a16="http://schemas.microsoft.com/office/drawing/2014/main" id="{2F04F7E4-0A5C-4B1F-ADDB-DB41C18C1C03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  <p:sp>
          <p:nvSpPr>
            <p:cNvPr id="23" name="Google Shape;1329;p34">
              <a:extLst>
                <a:ext uri="{FF2B5EF4-FFF2-40B4-BE49-F238E27FC236}">
                  <a16:creationId xmlns:a16="http://schemas.microsoft.com/office/drawing/2014/main" id="{2D44584E-11CC-43CE-9809-4B33FA725758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  <p:sp>
          <p:nvSpPr>
            <p:cNvPr id="24" name="Google Shape;1330;p34">
              <a:extLst>
                <a:ext uri="{FF2B5EF4-FFF2-40B4-BE49-F238E27FC236}">
                  <a16:creationId xmlns:a16="http://schemas.microsoft.com/office/drawing/2014/main" id="{015004F1-3D87-4B22-8C76-D7A668CDBDB6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  <p:sp>
          <p:nvSpPr>
            <p:cNvPr id="25" name="Google Shape;1331;p34">
              <a:extLst>
                <a:ext uri="{FF2B5EF4-FFF2-40B4-BE49-F238E27FC236}">
                  <a16:creationId xmlns:a16="http://schemas.microsoft.com/office/drawing/2014/main" id="{B97271A7-BF22-4FF3-BC4C-80337DBCDD6D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1326;p34">
            <a:extLst>
              <a:ext uri="{FF2B5EF4-FFF2-40B4-BE49-F238E27FC236}">
                <a16:creationId xmlns:a16="http://schemas.microsoft.com/office/drawing/2014/main" id="{C8ADB6B6-E6E8-4900-BD46-B1EE4533409F}"/>
              </a:ext>
            </a:extLst>
          </p:cNvPr>
          <p:cNvGrpSpPr>
            <a:grpSpLocks noChangeAspect="1"/>
          </p:cNvGrpSpPr>
          <p:nvPr/>
        </p:nvGrpSpPr>
        <p:grpSpPr>
          <a:xfrm>
            <a:off x="2782169" y="2927941"/>
            <a:ext cx="694429" cy="690784"/>
            <a:chOff x="1492675" y="4420975"/>
            <a:chExt cx="481825" cy="438525"/>
          </a:xfrm>
          <a:solidFill>
            <a:srgbClr val="92D050"/>
          </a:solidFill>
        </p:grpSpPr>
        <p:sp>
          <p:nvSpPr>
            <p:cNvPr id="27" name="Google Shape;1327;p34">
              <a:extLst>
                <a:ext uri="{FF2B5EF4-FFF2-40B4-BE49-F238E27FC236}">
                  <a16:creationId xmlns:a16="http://schemas.microsoft.com/office/drawing/2014/main" id="{73EB1796-38A6-48B7-BA87-0610FF7A6904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  <p:sp>
          <p:nvSpPr>
            <p:cNvPr id="28" name="Google Shape;1328;p34">
              <a:extLst>
                <a:ext uri="{FF2B5EF4-FFF2-40B4-BE49-F238E27FC236}">
                  <a16:creationId xmlns:a16="http://schemas.microsoft.com/office/drawing/2014/main" id="{9B87CCF0-6D3A-414D-96A0-181B74C1BD69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  <p:sp>
          <p:nvSpPr>
            <p:cNvPr id="29" name="Google Shape;1329;p34">
              <a:extLst>
                <a:ext uri="{FF2B5EF4-FFF2-40B4-BE49-F238E27FC236}">
                  <a16:creationId xmlns:a16="http://schemas.microsoft.com/office/drawing/2014/main" id="{65763B15-B9C2-4E6D-842B-E55442781E1E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  <p:sp>
          <p:nvSpPr>
            <p:cNvPr id="30" name="Google Shape;1330;p34">
              <a:extLst>
                <a:ext uri="{FF2B5EF4-FFF2-40B4-BE49-F238E27FC236}">
                  <a16:creationId xmlns:a16="http://schemas.microsoft.com/office/drawing/2014/main" id="{06E63ACD-4375-4D50-B388-C34659393D64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  <p:sp>
          <p:nvSpPr>
            <p:cNvPr id="31" name="Google Shape;1331;p34">
              <a:extLst>
                <a:ext uri="{FF2B5EF4-FFF2-40B4-BE49-F238E27FC236}">
                  <a16:creationId xmlns:a16="http://schemas.microsoft.com/office/drawing/2014/main" id="{80CD1792-7ED9-4E0F-AFE8-342A38AF8D41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2" name="Google Shape;1357;p35">
            <a:extLst>
              <a:ext uri="{FF2B5EF4-FFF2-40B4-BE49-F238E27FC236}">
                <a16:creationId xmlns:a16="http://schemas.microsoft.com/office/drawing/2014/main" id="{A6F0D87C-EB73-4DCB-B97A-4CADB73A762D}"/>
              </a:ext>
            </a:extLst>
          </p:cNvPr>
          <p:cNvGrpSpPr/>
          <p:nvPr/>
        </p:nvGrpSpPr>
        <p:grpSpPr>
          <a:xfrm>
            <a:off x="7145675" y="-118821"/>
            <a:ext cx="2090102" cy="2778387"/>
            <a:chOff x="4746754" y="0"/>
            <a:chExt cx="4397347" cy="4809371"/>
          </a:xfrm>
        </p:grpSpPr>
        <p:sp>
          <p:nvSpPr>
            <p:cNvPr id="33" name="Google Shape;1358;p35">
              <a:extLst>
                <a:ext uri="{FF2B5EF4-FFF2-40B4-BE49-F238E27FC236}">
                  <a16:creationId xmlns:a16="http://schemas.microsoft.com/office/drawing/2014/main" id="{4642FEA2-4DDE-455B-BA53-CC17362AA792}"/>
                </a:ext>
              </a:extLst>
            </p:cNvPr>
            <p:cNvSpPr/>
            <p:nvPr/>
          </p:nvSpPr>
          <p:spPr>
            <a:xfrm>
              <a:off x="4746754" y="0"/>
              <a:ext cx="4397347" cy="4809371"/>
            </a:xfrm>
            <a:custGeom>
              <a:avLst/>
              <a:gdLst/>
              <a:ahLst/>
              <a:cxnLst/>
              <a:rect l="l" t="t" r="r" b="b"/>
              <a:pathLst>
                <a:path w="132660" h="145090" extrusionOk="0">
                  <a:moveTo>
                    <a:pt x="17741" y="0"/>
                  </a:moveTo>
                  <a:lnTo>
                    <a:pt x="17753" y="24801"/>
                  </a:lnTo>
                  <a:cubicBezTo>
                    <a:pt x="17741" y="34235"/>
                    <a:pt x="25409" y="41910"/>
                    <a:pt x="34840" y="41910"/>
                  </a:cubicBezTo>
                  <a:cubicBezTo>
                    <a:pt x="34847" y="41910"/>
                    <a:pt x="34855" y="41910"/>
                    <a:pt x="34862" y="41910"/>
                  </a:cubicBezTo>
                  <a:lnTo>
                    <a:pt x="45804" y="41910"/>
                  </a:lnTo>
                  <a:cubicBezTo>
                    <a:pt x="50352" y="41922"/>
                    <a:pt x="54055" y="45613"/>
                    <a:pt x="54055" y="50161"/>
                  </a:cubicBezTo>
                  <a:cubicBezTo>
                    <a:pt x="54055" y="54721"/>
                    <a:pt x="50364" y="58412"/>
                    <a:pt x="45804" y="58412"/>
                  </a:cubicBezTo>
                  <a:lnTo>
                    <a:pt x="27028" y="58412"/>
                  </a:lnTo>
                  <a:cubicBezTo>
                    <a:pt x="12121" y="58412"/>
                    <a:pt x="1" y="70532"/>
                    <a:pt x="1" y="85439"/>
                  </a:cubicBezTo>
                  <a:cubicBezTo>
                    <a:pt x="1" y="92880"/>
                    <a:pt x="3037" y="99643"/>
                    <a:pt x="7918" y="104525"/>
                  </a:cubicBezTo>
                  <a:cubicBezTo>
                    <a:pt x="12824" y="109418"/>
                    <a:pt x="19574" y="112454"/>
                    <a:pt x="27028" y="112454"/>
                  </a:cubicBezTo>
                  <a:lnTo>
                    <a:pt x="48328" y="112454"/>
                  </a:lnTo>
                  <a:cubicBezTo>
                    <a:pt x="50697" y="112454"/>
                    <a:pt x="52924" y="113383"/>
                    <a:pt x="54591" y="115050"/>
                  </a:cubicBezTo>
                  <a:cubicBezTo>
                    <a:pt x="56270" y="116729"/>
                    <a:pt x="57198" y="118955"/>
                    <a:pt x="57198" y="121324"/>
                  </a:cubicBezTo>
                  <a:cubicBezTo>
                    <a:pt x="57198" y="127670"/>
                    <a:pt x="59663" y="133635"/>
                    <a:pt x="64163" y="138124"/>
                  </a:cubicBezTo>
                  <a:cubicBezTo>
                    <a:pt x="68652" y="142613"/>
                    <a:pt x="74605" y="145077"/>
                    <a:pt x="80951" y="145077"/>
                  </a:cubicBezTo>
                  <a:lnTo>
                    <a:pt x="132660" y="145089"/>
                  </a:lnTo>
                  <a:lnTo>
                    <a:pt x="132660" y="130195"/>
                  </a:lnTo>
                  <a:lnTo>
                    <a:pt x="80963" y="130195"/>
                  </a:lnTo>
                  <a:cubicBezTo>
                    <a:pt x="78594" y="130195"/>
                    <a:pt x="76367" y="129266"/>
                    <a:pt x="74688" y="127599"/>
                  </a:cubicBezTo>
                  <a:cubicBezTo>
                    <a:pt x="73010" y="125920"/>
                    <a:pt x="72093" y="123694"/>
                    <a:pt x="72093" y="121324"/>
                  </a:cubicBezTo>
                  <a:cubicBezTo>
                    <a:pt x="72081" y="108228"/>
                    <a:pt x="61425" y="97572"/>
                    <a:pt x="48328" y="97572"/>
                  </a:cubicBezTo>
                  <a:lnTo>
                    <a:pt x="27016" y="97572"/>
                  </a:lnTo>
                  <a:cubicBezTo>
                    <a:pt x="20336" y="97572"/>
                    <a:pt x="14895" y="92118"/>
                    <a:pt x="14883" y="85439"/>
                  </a:cubicBezTo>
                  <a:cubicBezTo>
                    <a:pt x="14895" y="78748"/>
                    <a:pt x="20336" y="73307"/>
                    <a:pt x="27016" y="73307"/>
                  </a:cubicBezTo>
                  <a:lnTo>
                    <a:pt x="45816" y="73307"/>
                  </a:lnTo>
                  <a:cubicBezTo>
                    <a:pt x="58567" y="73307"/>
                    <a:pt x="68950" y="62924"/>
                    <a:pt x="68950" y="50173"/>
                  </a:cubicBezTo>
                  <a:cubicBezTo>
                    <a:pt x="68950" y="37405"/>
                    <a:pt x="58579" y="27039"/>
                    <a:pt x="45826" y="27039"/>
                  </a:cubicBezTo>
                  <a:cubicBezTo>
                    <a:pt x="45819" y="27039"/>
                    <a:pt x="45811" y="27039"/>
                    <a:pt x="45804" y="27039"/>
                  </a:cubicBezTo>
                  <a:lnTo>
                    <a:pt x="34862" y="27039"/>
                  </a:lnTo>
                  <a:cubicBezTo>
                    <a:pt x="34100" y="27039"/>
                    <a:pt x="33576" y="26682"/>
                    <a:pt x="33279" y="26384"/>
                  </a:cubicBezTo>
                  <a:cubicBezTo>
                    <a:pt x="32981" y="26087"/>
                    <a:pt x="32624" y="25563"/>
                    <a:pt x="32624" y="24801"/>
                  </a:cubicBezTo>
                  <a:lnTo>
                    <a:pt x="32624" y="12"/>
                  </a:lnTo>
                  <a:lnTo>
                    <a:pt x="1774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4" name="Google Shape;1359;p35">
              <a:extLst>
                <a:ext uri="{FF2B5EF4-FFF2-40B4-BE49-F238E27FC236}">
                  <a16:creationId xmlns:a16="http://schemas.microsoft.com/office/drawing/2014/main" id="{013B601C-021B-465D-B389-41EC6321D250}"/>
                </a:ext>
              </a:extLst>
            </p:cNvPr>
            <p:cNvSpPr/>
            <p:nvPr/>
          </p:nvSpPr>
          <p:spPr>
            <a:xfrm>
              <a:off x="4976825" y="453845"/>
              <a:ext cx="3793930" cy="4125405"/>
            </a:xfrm>
            <a:custGeom>
              <a:avLst/>
              <a:gdLst/>
              <a:ahLst/>
              <a:cxnLst/>
              <a:rect l="l" t="t" r="r" b="b"/>
              <a:pathLst>
                <a:path w="114456" h="124456" extrusionOk="0">
                  <a:moveTo>
                    <a:pt x="17741" y="0"/>
                  </a:moveTo>
                  <a:lnTo>
                    <a:pt x="17741" y="4167"/>
                  </a:lnTo>
                  <a:lnTo>
                    <a:pt x="18741" y="4167"/>
                  </a:lnTo>
                  <a:lnTo>
                    <a:pt x="18741" y="0"/>
                  </a:lnTo>
                  <a:close/>
                  <a:moveTo>
                    <a:pt x="17741" y="8346"/>
                  </a:moveTo>
                  <a:lnTo>
                    <a:pt x="17741" y="11109"/>
                  </a:lnTo>
                  <a:cubicBezTo>
                    <a:pt x="17753" y="11597"/>
                    <a:pt x="17789" y="12109"/>
                    <a:pt x="17860" y="12585"/>
                  </a:cubicBezTo>
                  <a:lnTo>
                    <a:pt x="18837" y="12442"/>
                  </a:lnTo>
                  <a:cubicBezTo>
                    <a:pt x="18777" y="12002"/>
                    <a:pt x="18741" y="11561"/>
                    <a:pt x="18741" y="11109"/>
                  </a:cubicBezTo>
                  <a:lnTo>
                    <a:pt x="18741" y="8358"/>
                  </a:lnTo>
                  <a:lnTo>
                    <a:pt x="17741" y="8346"/>
                  </a:lnTo>
                  <a:close/>
                  <a:moveTo>
                    <a:pt x="20230" y="16133"/>
                  </a:moveTo>
                  <a:lnTo>
                    <a:pt x="19396" y="16669"/>
                  </a:lnTo>
                  <a:cubicBezTo>
                    <a:pt x="19789" y="17252"/>
                    <a:pt x="20230" y="17800"/>
                    <a:pt x="20730" y="18300"/>
                  </a:cubicBezTo>
                  <a:cubicBezTo>
                    <a:pt x="21265" y="18836"/>
                    <a:pt x="21873" y="19312"/>
                    <a:pt x="22516" y="19717"/>
                  </a:cubicBezTo>
                  <a:lnTo>
                    <a:pt x="23040" y="18872"/>
                  </a:lnTo>
                  <a:cubicBezTo>
                    <a:pt x="21920" y="18181"/>
                    <a:pt x="20944" y="17228"/>
                    <a:pt x="20230" y="16133"/>
                  </a:cubicBezTo>
                  <a:close/>
                  <a:moveTo>
                    <a:pt x="26742" y="20217"/>
                  </a:moveTo>
                  <a:lnTo>
                    <a:pt x="26611" y="21193"/>
                  </a:lnTo>
                  <a:cubicBezTo>
                    <a:pt x="27040" y="21253"/>
                    <a:pt x="27481" y="21277"/>
                    <a:pt x="27921" y="21277"/>
                  </a:cubicBezTo>
                  <a:lnTo>
                    <a:pt x="30850" y="21277"/>
                  </a:lnTo>
                  <a:lnTo>
                    <a:pt x="30850" y="20276"/>
                  </a:lnTo>
                  <a:lnTo>
                    <a:pt x="27921" y="20276"/>
                  </a:lnTo>
                  <a:cubicBezTo>
                    <a:pt x="27528" y="20276"/>
                    <a:pt x="27123" y="20265"/>
                    <a:pt x="26742" y="20217"/>
                  </a:cubicBezTo>
                  <a:close/>
                  <a:moveTo>
                    <a:pt x="35029" y="20276"/>
                  </a:moveTo>
                  <a:lnTo>
                    <a:pt x="35029" y="21277"/>
                  </a:lnTo>
                  <a:lnTo>
                    <a:pt x="39196" y="21277"/>
                  </a:lnTo>
                  <a:lnTo>
                    <a:pt x="39208" y="20288"/>
                  </a:lnTo>
                  <a:lnTo>
                    <a:pt x="38875" y="20288"/>
                  </a:lnTo>
                  <a:lnTo>
                    <a:pt x="35029" y="20276"/>
                  </a:lnTo>
                  <a:close/>
                  <a:moveTo>
                    <a:pt x="43459" y="20943"/>
                  </a:moveTo>
                  <a:lnTo>
                    <a:pt x="43173" y="21908"/>
                  </a:lnTo>
                  <a:cubicBezTo>
                    <a:pt x="44471" y="22289"/>
                    <a:pt x="45709" y="22836"/>
                    <a:pt x="46864" y="23551"/>
                  </a:cubicBezTo>
                  <a:lnTo>
                    <a:pt x="47376" y="22705"/>
                  </a:lnTo>
                  <a:cubicBezTo>
                    <a:pt x="46161" y="21943"/>
                    <a:pt x="44840" y="21348"/>
                    <a:pt x="43459" y="20943"/>
                  </a:cubicBezTo>
                  <a:close/>
                  <a:moveTo>
                    <a:pt x="50710" y="25432"/>
                  </a:moveTo>
                  <a:lnTo>
                    <a:pt x="49971" y="26099"/>
                  </a:lnTo>
                  <a:cubicBezTo>
                    <a:pt x="50900" y="27087"/>
                    <a:pt x="51686" y="28194"/>
                    <a:pt x="52317" y="29385"/>
                  </a:cubicBezTo>
                  <a:lnTo>
                    <a:pt x="53186" y="28932"/>
                  </a:lnTo>
                  <a:cubicBezTo>
                    <a:pt x="52519" y="27646"/>
                    <a:pt x="51686" y="26480"/>
                    <a:pt x="50710" y="25432"/>
                  </a:cubicBezTo>
                  <a:close/>
                  <a:moveTo>
                    <a:pt x="54674" y="32957"/>
                  </a:moveTo>
                  <a:lnTo>
                    <a:pt x="53710" y="33183"/>
                  </a:lnTo>
                  <a:cubicBezTo>
                    <a:pt x="53936" y="34242"/>
                    <a:pt x="54067" y="35362"/>
                    <a:pt x="54067" y="36481"/>
                  </a:cubicBezTo>
                  <a:cubicBezTo>
                    <a:pt x="54067" y="36707"/>
                    <a:pt x="54055" y="36957"/>
                    <a:pt x="54043" y="37195"/>
                  </a:cubicBezTo>
                  <a:lnTo>
                    <a:pt x="55032" y="37243"/>
                  </a:lnTo>
                  <a:cubicBezTo>
                    <a:pt x="55055" y="36981"/>
                    <a:pt x="55055" y="36731"/>
                    <a:pt x="55055" y="36469"/>
                  </a:cubicBezTo>
                  <a:cubicBezTo>
                    <a:pt x="55055" y="35290"/>
                    <a:pt x="54924" y="34111"/>
                    <a:pt x="54674" y="32957"/>
                  </a:cubicBezTo>
                  <a:close/>
                  <a:moveTo>
                    <a:pt x="53329" y="41160"/>
                  </a:moveTo>
                  <a:cubicBezTo>
                    <a:pt x="52912" y="42446"/>
                    <a:pt x="52329" y="43672"/>
                    <a:pt x="51579" y="44791"/>
                  </a:cubicBezTo>
                  <a:lnTo>
                    <a:pt x="52412" y="45339"/>
                  </a:lnTo>
                  <a:cubicBezTo>
                    <a:pt x="53210" y="44137"/>
                    <a:pt x="53829" y="42839"/>
                    <a:pt x="54270" y="41470"/>
                  </a:cubicBezTo>
                  <a:lnTo>
                    <a:pt x="53329" y="41160"/>
                  </a:lnTo>
                  <a:close/>
                  <a:moveTo>
                    <a:pt x="48948" y="47851"/>
                  </a:moveTo>
                  <a:cubicBezTo>
                    <a:pt x="47924" y="48744"/>
                    <a:pt x="46804" y="49506"/>
                    <a:pt x="45602" y="50102"/>
                  </a:cubicBezTo>
                  <a:lnTo>
                    <a:pt x="46042" y="50983"/>
                  </a:lnTo>
                  <a:cubicBezTo>
                    <a:pt x="47316" y="50352"/>
                    <a:pt x="48531" y="49542"/>
                    <a:pt x="49602" y="48601"/>
                  </a:cubicBezTo>
                  <a:lnTo>
                    <a:pt x="48948" y="47851"/>
                  </a:lnTo>
                  <a:close/>
                  <a:moveTo>
                    <a:pt x="21004" y="51673"/>
                  </a:moveTo>
                  <a:lnTo>
                    <a:pt x="21004" y="52661"/>
                  </a:lnTo>
                  <a:lnTo>
                    <a:pt x="25183" y="52661"/>
                  </a:lnTo>
                  <a:lnTo>
                    <a:pt x="25183" y="51673"/>
                  </a:lnTo>
                  <a:close/>
                  <a:moveTo>
                    <a:pt x="29362" y="51661"/>
                  </a:moveTo>
                  <a:lnTo>
                    <a:pt x="29362" y="52661"/>
                  </a:lnTo>
                  <a:lnTo>
                    <a:pt x="33541" y="52661"/>
                  </a:lnTo>
                  <a:lnTo>
                    <a:pt x="33541" y="51673"/>
                  </a:lnTo>
                  <a:lnTo>
                    <a:pt x="29362" y="51661"/>
                  </a:lnTo>
                  <a:close/>
                  <a:moveTo>
                    <a:pt x="41780" y="51387"/>
                  </a:moveTo>
                  <a:cubicBezTo>
                    <a:pt x="40827" y="51566"/>
                    <a:pt x="39839" y="51673"/>
                    <a:pt x="38875" y="51673"/>
                  </a:cubicBezTo>
                  <a:lnTo>
                    <a:pt x="37720" y="51673"/>
                  </a:lnTo>
                  <a:lnTo>
                    <a:pt x="37708" y="52661"/>
                  </a:lnTo>
                  <a:lnTo>
                    <a:pt x="38863" y="52661"/>
                  </a:lnTo>
                  <a:cubicBezTo>
                    <a:pt x="39911" y="52661"/>
                    <a:pt x="40947" y="52566"/>
                    <a:pt x="41970" y="52364"/>
                  </a:cubicBezTo>
                  <a:lnTo>
                    <a:pt x="41780" y="51387"/>
                  </a:lnTo>
                  <a:close/>
                  <a:moveTo>
                    <a:pt x="16765" y="51947"/>
                  </a:moveTo>
                  <a:cubicBezTo>
                    <a:pt x="15348" y="52173"/>
                    <a:pt x="13967" y="52566"/>
                    <a:pt x="12645" y="53090"/>
                  </a:cubicBezTo>
                  <a:lnTo>
                    <a:pt x="13003" y="54019"/>
                  </a:lnTo>
                  <a:cubicBezTo>
                    <a:pt x="14265" y="53519"/>
                    <a:pt x="15586" y="53138"/>
                    <a:pt x="16920" y="52923"/>
                  </a:cubicBezTo>
                  <a:lnTo>
                    <a:pt x="16765" y="51947"/>
                  </a:lnTo>
                  <a:close/>
                  <a:moveTo>
                    <a:pt x="8859" y="55090"/>
                  </a:moveTo>
                  <a:cubicBezTo>
                    <a:pt x="7800" y="55805"/>
                    <a:pt x="6799" y="56638"/>
                    <a:pt x="5883" y="57555"/>
                  </a:cubicBezTo>
                  <a:lnTo>
                    <a:pt x="5597" y="57841"/>
                  </a:lnTo>
                  <a:lnTo>
                    <a:pt x="6299" y="58531"/>
                  </a:lnTo>
                  <a:lnTo>
                    <a:pt x="6585" y="58257"/>
                  </a:lnTo>
                  <a:cubicBezTo>
                    <a:pt x="7454" y="57388"/>
                    <a:pt x="8407" y="56602"/>
                    <a:pt x="9431" y="55912"/>
                  </a:cubicBezTo>
                  <a:lnTo>
                    <a:pt x="8859" y="55090"/>
                  </a:lnTo>
                  <a:close/>
                  <a:moveTo>
                    <a:pt x="2977" y="61222"/>
                  </a:moveTo>
                  <a:cubicBezTo>
                    <a:pt x="2227" y="62448"/>
                    <a:pt x="1608" y="63746"/>
                    <a:pt x="1132" y="65080"/>
                  </a:cubicBezTo>
                  <a:lnTo>
                    <a:pt x="2073" y="65413"/>
                  </a:lnTo>
                  <a:cubicBezTo>
                    <a:pt x="2525" y="64139"/>
                    <a:pt x="3108" y="62901"/>
                    <a:pt x="3823" y="61746"/>
                  </a:cubicBezTo>
                  <a:lnTo>
                    <a:pt x="2977" y="61222"/>
                  </a:lnTo>
                  <a:close/>
                  <a:moveTo>
                    <a:pt x="168" y="69247"/>
                  </a:moveTo>
                  <a:cubicBezTo>
                    <a:pt x="60" y="70068"/>
                    <a:pt x="1" y="70902"/>
                    <a:pt x="1" y="71747"/>
                  </a:cubicBezTo>
                  <a:cubicBezTo>
                    <a:pt x="1" y="72330"/>
                    <a:pt x="37" y="72926"/>
                    <a:pt x="84" y="73521"/>
                  </a:cubicBezTo>
                  <a:lnTo>
                    <a:pt x="1072" y="73438"/>
                  </a:lnTo>
                  <a:cubicBezTo>
                    <a:pt x="1025" y="72878"/>
                    <a:pt x="1001" y="72307"/>
                    <a:pt x="1001" y="71747"/>
                  </a:cubicBezTo>
                  <a:cubicBezTo>
                    <a:pt x="1001" y="70949"/>
                    <a:pt x="1049" y="70152"/>
                    <a:pt x="1156" y="69366"/>
                  </a:cubicBezTo>
                  <a:lnTo>
                    <a:pt x="168" y="69247"/>
                  </a:lnTo>
                  <a:close/>
                  <a:moveTo>
                    <a:pt x="1858" y="77426"/>
                  </a:moveTo>
                  <a:lnTo>
                    <a:pt x="906" y="77712"/>
                  </a:lnTo>
                  <a:cubicBezTo>
                    <a:pt x="1334" y="79069"/>
                    <a:pt x="1906" y="80391"/>
                    <a:pt x="2608" y="81629"/>
                  </a:cubicBezTo>
                  <a:lnTo>
                    <a:pt x="3478" y="81153"/>
                  </a:lnTo>
                  <a:cubicBezTo>
                    <a:pt x="2811" y="79962"/>
                    <a:pt x="2263" y="78712"/>
                    <a:pt x="1858" y="77426"/>
                  </a:cubicBezTo>
                  <a:close/>
                  <a:moveTo>
                    <a:pt x="5847" y="84439"/>
                  </a:moveTo>
                  <a:lnTo>
                    <a:pt x="5109" y="85106"/>
                  </a:lnTo>
                  <a:cubicBezTo>
                    <a:pt x="5359" y="85380"/>
                    <a:pt x="5621" y="85665"/>
                    <a:pt x="5883" y="85927"/>
                  </a:cubicBezTo>
                  <a:cubicBezTo>
                    <a:pt x="6633" y="86677"/>
                    <a:pt x="7430" y="87368"/>
                    <a:pt x="8276" y="87975"/>
                  </a:cubicBezTo>
                  <a:lnTo>
                    <a:pt x="8859" y="87166"/>
                  </a:lnTo>
                  <a:cubicBezTo>
                    <a:pt x="7764" y="86380"/>
                    <a:pt x="6740" y="85451"/>
                    <a:pt x="5847" y="84439"/>
                  </a:cubicBezTo>
                  <a:close/>
                  <a:moveTo>
                    <a:pt x="12383" y="89202"/>
                  </a:moveTo>
                  <a:lnTo>
                    <a:pt x="11979" y="90106"/>
                  </a:lnTo>
                  <a:cubicBezTo>
                    <a:pt x="13276" y="90678"/>
                    <a:pt x="14646" y="91119"/>
                    <a:pt x="16051" y="91404"/>
                  </a:cubicBezTo>
                  <a:lnTo>
                    <a:pt x="16253" y="90428"/>
                  </a:lnTo>
                  <a:cubicBezTo>
                    <a:pt x="14919" y="90166"/>
                    <a:pt x="13622" y="89749"/>
                    <a:pt x="12383" y="89202"/>
                  </a:cubicBezTo>
                  <a:close/>
                  <a:moveTo>
                    <a:pt x="20301" y="90821"/>
                  </a:moveTo>
                  <a:lnTo>
                    <a:pt x="20301" y="91809"/>
                  </a:lnTo>
                  <a:lnTo>
                    <a:pt x="24480" y="91809"/>
                  </a:lnTo>
                  <a:lnTo>
                    <a:pt x="24468" y="90821"/>
                  </a:lnTo>
                  <a:close/>
                  <a:moveTo>
                    <a:pt x="28659" y="90833"/>
                  </a:moveTo>
                  <a:lnTo>
                    <a:pt x="28659" y="91809"/>
                  </a:lnTo>
                  <a:lnTo>
                    <a:pt x="32826" y="91809"/>
                  </a:lnTo>
                  <a:lnTo>
                    <a:pt x="32826" y="90833"/>
                  </a:lnTo>
                  <a:close/>
                  <a:moveTo>
                    <a:pt x="37017" y="90821"/>
                  </a:moveTo>
                  <a:lnTo>
                    <a:pt x="37006" y="91809"/>
                  </a:lnTo>
                  <a:lnTo>
                    <a:pt x="41185" y="91809"/>
                  </a:lnTo>
                  <a:lnTo>
                    <a:pt x="41185" y="90821"/>
                  </a:lnTo>
                  <a:close/>
                  <a:moveTo>
                    <a:pt x="45447" y="91309"/>
                  </a:moveTo>
                  <a:lnTo>
                    <a:pt x="45209" y="92273"/>
                  </a:lnTo>
                  <a:cubicBezTo>
                    <a:pt x="46507" y="92607"/>
                    <a:pt x="47781" y="93095"/>
                    <a:pt x="48971" y="93738"/>
                  </a:cubicBezTo>
                  <a:lnTo>
                    <a:pt x="49436" y="92881"/>
                  </a:lnTo>
                  <a:cubicBezTo>
                    <a:pt x="48174" y="92178"/>
                    <a:pt x="46840" y="91654"/>
                    <a:pt x="45447" y="91309"/>
                  </a:cubicBezTo>
                  <a:close/>
                  <a:moveTo>
                    <a:pt x="52912" y="95393"/>
                  </a:moveTo>
                  <a:lnTo>
                    <a:pt x="52234" y="96107"/>
                  </a:lnTo>
                  <a:lnTo>
                    <a:pt x="52555" y="96441"/>
                  </a:lnTo>
                  <a:cubicBezTo>
                    <a:pt x="53412" y="97286"/>
                    <a:pt x="54162" y="98227"/>
                    <a:pt x="54793" y="99239"/>
                  </a:cubicBezTo>
                  <a:lnTo>
                    <a:pt x="55639" y="98715"/>
                  </a:lnTo>
                  <a:cubicBezTo>
                    <a:pt x="54972" y="97643"/>
                    <a:pt x="54174" y="96643"/>
                    <a:pt x="53281" y="95750"/>
                  </a:cubicBezTo>
                  <a:cubicBezTo>
                    <a:pt x="53162" y="95631"/>
                    <a:pt x="53043" y="95500"/>
                    <a:pt x="52912" y="95393"/>
                  </a:cubicBezTo>
                  <a:close/>
                  <a:moveTo>
                    <a:pt x="57437" y="102608"/>
                  </a:moveTo>
                  <a:lnTo>
                    <a:pt x="56496" y="102906"/>
                  </a:lnTo>
                  <a:cubicBezTo>
                    <a:pt x="56889" y="104192"/>
                    <a:pt x="57127" y="105537"/>
                    <a:pt x="57187" y="106882"/>
                  </a:cubicBezTo>
                  <a:lnTo>
                    <a:pt x="58175" y="106835"/>
                  </a:lnTo>
                  <a:cubicBezTo>
                    <a:pt x="58115" y="105394"/>
                    <a:pt x="57865" y="103977"/>
                    <a:pt x="57437" y="102608"/>
                  </a:cubicBezTo>
                  <a:close/>
                  <a:moveTo>
                    <a:pt x="58544" y="110907"/>
                  </a:moveTo>
                  <a:lnTo>
                    <a:pt x="57568" y="111121"/>
                  </a:lnTo>
                  <a:cubicBezTo>
                    <a:pt x="57865" y="112526"/>
                    <a:pt x="58342" y="113883"/>
                    <a:pt x="58984" y="115169"/>
                  </a:cubicBezTo>
                  <a:lnTo>
                    <a:pt x="59866" y="114729"/>
                  </a:lnTo>
                  <a:cubicBezTo>
                    <a:pt x="59258" y="113514"/>
                    <a:pt x="58818" y="112228"/>
                    <a:pt x="58544" y="110907"/>
                  </a:cubicBezTo>
                  <a:close/>
                  <a:moveTo>
                    <a:pt x="62128" y="118062"/>
                  </a:moveTo>
                  <a:lnTo>
                    <a:pt x="61378" y="118729"/>
                  </a:lnTo>
                  <a:cubicBezTo>
                    <a:pt x="61628" y="119003"/>
                    <a:pt x="61878" y="119265"/>
                    <a:pt x="62128" y="119527"/>
                  </a:cubicBezTo>
                  <a:cubicBezTo>
                    <a:pt x="62890" y="120277"/>
                    <a:pt x="63723" y="120956"/>
                    <a:pt x="64604" y="121563"/>
                  </a:cubicBezTo>
                  <a:lnTo>
                    <a:pt x="65164" y="120741"/>
                  </a:lnTo>
                  <a:cubicBezTo>
                    <a:pt x="64057" y="119991"/>
                    <a:pt x="63033" y="119086"/>
                    <a:pt x="62128" y="118062"/>
                  </a:cubicBezTo>
                  <a:close/>
                  <a:moveTo>
                    <a:pt x="68771" y="122563"/>
                  </a:moveTo>
                  <a:lnTo>
                    <a:pt x="68438" y="123492"/>
                  </a:lnTo>
                  <a:cubicBezTo>
                    <a:pt x="69783" y="123968"/>
                    <a:pt x="71200" y="124265"/>
                    <a:pt x="72629" y="124384"/>
                  </a:cubicBezTo>
                  <a:lnTo>
                    <a:pt x="72712" y="123396"/>
                  </a:lnTo>
                  <a:cubicBezTo>
                    <a:pt x="71367" y="123289"/>
                    <a:pt x="70033" y="123003"/>
                    <a:pt x="68771" y="122563"/>
                  </a:cubicBezTo>
                  <a:close/>
                  <a:moveTo>
                    <a:pt x="85202" y="123444"/>
                  </a:moveTo>
                  <a:lnTo>
                    <a:pt x="85214" y="124444"/>
                  </a:lnTo>
                  <a:lnTo>
                    <a:pt x="89381" y="124444"/>
                  </a:lnTo>
                  <a:lnTo>
                    <a:pt x="89381" y="123456"/>
                  </a:lnTo>
                  <a:lnTo>
                    <a:pt x="85202" y="123444"/>
                  </a:lnTo>
                  <a:close/>
                  <a:moveTo>
                    <a:pt x="97739" y="123444"/>
                  </a:moveTo>
                  <a:lnTo>
                    <a:pt x="93560" y="123456"/>
                  </a:lnTo>
                  <a:lnTo>
                    <a:pt x="93560" y="124444"/>
                  </a:lnTo>
                  <a:lnTo>
                    <a:pt x="97739" y="124444"/>
                  </a:lnTo>
                  <a:lnTo>
                    <a:pt x="97739" y="123444"/>
                  </a:lnTo>
                  <a:close/>
                  <a:moveTo>
                    <a:pt x="101918" y="123444"/>
                  </a:moveTo>
                  <a:lnTo>
                    <a:pt x="101907" y="124444"/>
                  </a:lnTo>
                  <a:lnTo>
                    <a:pt x="106086" y="124444"/>
                  </a:lnTo>
                  <a:lnTo>
                    <a:pt x="106098" y="123444"/>
                  </a:lnTo>
                  <a:close/>
                  <a:moveTo>
                    <a:pt x="76856" y="123444"/>
                  </a:moveTo>
                  <a:lnTo>
                    <a:pt x="76856" y="124456"/>
                  </a:lnTo>
                  <a:lnTo>
                    <a:pt x="81035" y="124444"/>
                  </a:lnTo>
                  <a:lnTo>
                    <a:pt x="81023" y="123444"/>
                  </a:lnTo>
                  <a:close/>
                  <a:moveTo>
                    <a:pt x="110265" y="123444"/>
                  </a:moveTo>
                  <a:lnTo>
                    <a:pt x="110265" y="124456"/>
                  </a:lnTo>
                  <a:lnTo>
                    <a:pt x="114456" y="124444"/>
                  </a:lnTo>
                  <a:lnTo>
                    <a:pt x="114444" y="1234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5" name="Google Shape;1360;p35">
              <a:extLst>
                <a:ext uri="{FF2B5EF4-FFF2-40B4-BE49-F238E27FC236}">
                  <a16:creationId xmlns:a16="http://schemas.microsoft.com/office/drawing/2014/main" id="{1620356E-36E7-434C-B9C0-8FF993E334F4}"/>
                </a:ext>
              </a:extLst>
            </p:cNvPr>
            <p:cNvSpPr/>
            <p:nvPr/>
          </p:nvSpPr>
          <p:spPr>
            <a:xfrm>
              <a:off x="4809500" y="62747"/>
              <a:ext cx="4271851" cy="4683874"/>
            </a:xfrm>
            <a:custGeom>
              <a:avLst/>
              <a:gdLst/>
              <a:ahLst/>
              <a:cxnLst/>
              <a:rect l="l" t="t" r="r" b="b"/>
              <a:pathLst>
                <a:path w="128874" h="141304" extrusionOk="0">
                  <a:moveTo>
                    <a:pt x="28528" y="322"/>
                  </a:moveTo>
                  <a:lnTo>
                    <a:pt x="28528" y="22908"/>
                  </a:lnTo>
                  <a:cubicBezTo>
                    <a:pt x="28528" y="24098"/>
                    <a:pt x="28992" y="25206"/>
                    <a:pt x="29826" y="26039"/>
                  </a:cubicBezTo>
                  <a:cubicBezTo>
                    <a:pt x="30671" y="26884"/>
                    <a:pt x="31778" y="27337"/>
                    <a:pt x="32969" y="27337"/>
                  </a:cubicBezTo>
                  <a:lnTo>
                    <a:pt x="43923" y="27349"/>
                  </a:lnTo>
                  <a:cubicBezTo>
                    <a:pt x="55460" y="27349"/>
                    <a:pt x="64842" y="36731"/>
                    <a:pt x="64842" y="48268"/>
                  </a:cubicBezTo>
                  <a:cubicBezTo>
                    <a:pt x="64842" y="53864"/>
                    <a:pt x="62663" y="59103"/>
                    <a:pt x="58710" y="63055"/>
                  </a:cubicBezTo>
                  <a:cubicBezTo>
                    <a:pt x="54746" y="67020"/>
                    <a:pt x="49495" y="69199"/>
                    <a:pt x="43911" y="69199"/>
                  </a:cubicBezTo>
                  <a:lnTo>
                    <a:pt x="25135" y="69199"/>
                  </a:lnTo>
                  <a:cubicBezTo>
                    <a:pt x="17217" y="69199"/>
                    <a:pt x="10788" y="75628"/>
                    <a:pt x="10788" y="83546"/>
                  </a:cubicBezTo>
                  <a:cubicBezTo>
                    <a:pt x="10788" y="91440"/>
                    <a:pt x="17217" y="97881"/>
                    <a:pt x="25135" y="97881"/>
                  </a:cubicBezTo>
                  <a:lnTo>
                    <a:pt x="46435" y="97881"/>
                  </a:lnTo>
                  <a:cubicBezTo>
                    <a:pt x="52186" y="97893"/>
                    <a:pt x="57591" y="100131"/>
                    <a:pt x="61663" y="104203"/>
                  </a:cubicBezTo>
                  <a:cubicBezTo>
                    <a:pt x="65735" y="108275"/>
                    <a:pt x="67985" y="113681"/>
                    <a:pt x="67985" y="119431"/>
                  </a:cubicBezTo>
                  <a:cubicBezTo>
                    <a:pt x="67985" y="122396"/>
                    <a:pt x="69140" y="125170"/>
                    <a:pt x="71236" y="127266"/>
                  </a:cubicBezTo>
                  <a:cubicBezTo>
                    <a:pt x="73319" y="129361"/>
                    <a:pt x="76105" y="130516"/>
                    <a:pt x="79058" y="130516"/>
                  </a:cubicBezTo>
                  <a:lnTo>
                    <a:pt x="128552" y="130516"/>
                  </a:lnTo>
                  <a:lnTo>
                    <a:pt x="128552" y="140982"/>
                  </a:lnTo>
                  <a:lnTo>
                    <a:pt x="79070" y="140982"/>
                  </a:lnTo>
                  <a:cubicBezTo>
                    <a:pt x="73319" y="140982"/>
                    <a:pt x="67902" y="138743"/>
                    <a:pt x="63830" y="134671"/>
                  </a:cubicBezTo>
                  <a:cubicBezTo>
                    <a:pt x="59758" y="130599"/>
                    <a:pt x="57520" y="125182"/>
                    <a:pt x="57520" y="119431"/>
                  </a:cubicBezTo>
                  <a:cubicBezTo>
                    <a:pt x="57520" y="116467"/>
                    <a:pt x="56365" y="113693"/>
                    <a:pt x="54269" y="111597"/>
                  </a:cubicBezTo>
                  <a:cubicBezTo>
                    <a:pt x="52174" y="109502"/>
                    <a:pt x="49400" y="108347"/>
                    <a:pt x="46435" y="108347"/>
                  </a:cubicBezTo>
                  <a:lnTo>
                    <a:pt x="25123" y="108347"/>
                  </a:lnTo>
                  <a:cubicBezTo>
                    <a:pt x="18515" y="108347"/>
                    <a:pt x="12288" y="105763"/>
                    <a:pt x="7597" y="101072"/>
                  </a:cubicBezTo>
                  <a:cubicBezTo>
                    <a:pt x="2906" y="96381"/>
                    <a:pt x="322" y="90154"/>
                    <a:pt x="310" y="83546"/>
                  </a:cubicBezTo>
                  <a:cubicBezTo>
                    <a:pt x="310" y="69866"/>
                    <a:pt x="11443" y="58733"/>
                    <a:pt x="25123" y="58733"/>
                  </a:cubicBezTo>
                  <a:lnTo>
                    <a:pt x="43923" y="58733"/>
                  </a:lnTo>
                  <a:cubicBezTo>
                    <a:pt x="46697" y="58733"/>
                    <a:pt x="49328" y="57650"/>
                    <a:pt x="51317" y="55662"/>
                  </a:cubicBezTo>
                  <a:cubicBezTo>
                    <a:pt x="53293" y="53697"/>
                    <a:pt x="54377" y="51054"/>
                    <a:pt x="54377" y="48280"/>
                  </a:cubicBezTo>
                  <a:cubicBezTo>
                    <a:pt x="54377" y="45482"/>
                    <a:pt x="53281" y="42863"/>
                    <a:pt x="51305" y="40886"/>
                  </a:cubicBezTo>
                  <a:cubicBezTo>
                    <a:pt x="49328" y="38910"/>
                    <a:pt x="46709" y="37814"/>
                    <a:pt x="43911" y="37814"/>
                  </a:cubicBezTo>
                  <a:lnTo>
                    <a:pt x="32969" y="37814"/>
                  </a:lnTo>
                  <a:cubicBezTo>
                    <a:pt x="24742" y="37814"/>
                    <a:pt x="18062" y="31135"/>
                    <a:pt x="18051" y="22908"/>
                  </a:cubicBezTo>
                  <a:lnTo>
                    <a:pt x="18062" y="322"/>
                  </a:lnTo>
                  <a:close/>
                  <a:moveTo>
                    <a:pt x="17741" y="0"/>
                  </a:moveTo>
                  <a:lnTo>
                    <a:pt x="17741" y="22908"/>
                  </a:lnTo>
                  <a:cubicBezTo>
                    <a:pt x="17741" y="31302"/>
                    <a:pt x="24575" y="38124"/>
                    <a:pt x="32969" y="38136"/>
                  </a:cubicBezTo>
                  <a:lnTo>
                    <a:pt x="43923" y="38124"/>
                  </a:lnTo>
                  <a:cubicBezTo>
                    <a:pt x="46626" y="38124"/>
                    <a:pt x="49162" y="39183"/>
                    <a:pt x="51090" y="41100"/>
                  </a:cubicBezTo>
                  <a:cubicBezTo>
                    <a:pt x="52995" y="43017"/>
                    <a:pt x="54067" y="45565"/>
                    <a:pt x="54067" y="48268"/>
                  </a:cubicBezTo>
                  <a:cubicBezTo>
                    <a:pt x="54055" y="50983"/>
                    <a:pt x="52995" y="53530"/>
                    <a:pt x="51090" y="55435"/>
                  </a:cubicBezTo>
                  <a:cubicBezTo>
                    <a:pt x="49162" y="57364"/>
                    <a:pt x="46626" y="58412"/>
                    <a:pt x="43911" y="58424"/>
                  </a:cubicBezTo>
                  <a:lnTo>
                    <a:pt x="25123" y="58412"/>
                  </a:lnTo>
                  <a:cubicBezTo>
                    <a:pt x="11276" y="58412"/>
                    <a:pt x="1" y="69687"/>
                    <a:pt x="1" y="83546"/>
                  </a:cubicBezTo>
                  <a:cubicBezTo>
                    <a:pt x="1" y="90249"/>
                    <a:pt x="2620" y="96548"/>
                    <a:pt x="7371" y="101298"/>
                  </a:cubicBezTo>
                  <a:cubicBezTo>
                    <a:pt x="12121" y="106049"/>
                    <a:pt x="18432" y="108668"/>
                    <a:pt x="25123" y="108668"/>
                  </a:cubicBezTo>
                  <a:lnTo>
                    <a:pt x="46435" y="108656"/>
                  </a:lnTo>
                  <a:cubicBezTo>
                    <a:pt x="49304" y="108668"/>
                    <a:pt x="52019" y="109787"/>
                    <a:pt x="54043" y="111811"/>
                  </a:cubicBezTo>
                  <a:cubicBezTo>
                    <a:pt x="56079" y="113847"/>
                    <a:pt x="57198" y="116562"/>
                    <a:pt x="57210" y="119431"/>
                  </a:cubicBezTo>
                  <a:cubicBezTo>
                    <a:pt x="57198" y="125277"/>
                    <a:pt x="59472" y="130766"/>
                    <a:pt x="63604" y="134898"/>
                  </a:cubicBezTo>
                  <a:cubicBezTo>
                    <a:pt x="67735" y="139029"/>
                    <a:pt x="73224" y="141303"/>
                    <a:pt x="79070" y="141303"/>
                  </a:cubicBezTo>
                  <a:lnTo>
                    <a:pt x="128874" y="141303"/>
                  </a:lnTo>
                  <a:lnTo>
                    <a:pt x="128874" y="130195"/>
                  </a:lnTo>
                  <a:lnTo>
                    <a:pt x="79070" y="130195"/>
                  </a:lnTo>
                  <a:cubicBezTo>
                    <a:pt x="76189" y="130195"/>
                    <a:pt x="73486" y="129075"/>
                    <a:pt x="71450" y="127051"/>
                  </a:cubicBezTo>
                  <a:cubicBezTo>
                    <a:pt x="69426" y="125015"/>
                    <a:pt x="68295" y="122313"/>
                    <a:pt x="68295" y="119431"/>
                  </a:cubicBezTo>
                  <a:cubicBezTo>
                    <a:pt x="68295" y="113597"/>
                    <a:pt x="66021" y="108121"/>
                    <a:pt x="61877" y="103977"/>
                  </a:cubicBezTo>
                  <a:cubicBezTo>
                    <a:pt x="57746" y="99846"/>
                    <a:pt x="52269" y="97560"/>
                    <a:pt x="46435" y="97560"/>
                  </a:cubicBezTo>
                  <a:lnTo>
                    <a:pt x="25123" y="97572"/>
                  </a:lnTo>
                  <a:cubicBezTo>
                    <a:pt x="17396" y="97572"/>
                    <a:pt x="11097" y="91273"/>
                    <a:pt x="11097" y="83546"/>
                  </a:cubicBezTo>
                  <a:cubicBezTo>
                    <a:pt x="11097" y="75807"/>
                    <a:pt x="17396" y="69509"/>
                    <a:pt x="25123" y="69509"/>
                  </a:cubicBezTo>
                  <a:lnTo>
                    <a:pt x="43923" y="69509"/>
                  </a:lnTo>
                  <a:cubicBezTo>
                    <a:pt x="49578" y="69509"/>
                    <a:pt x="54900" y="67306"/>
                    <a:pt x="58925" y="63282"/>
                  </a:cubicBezTo>
                  <a:cubicBezTo>
                    <a:pt x="62949" y="59269"/>
                    <a:pt x="65152" y="53947"/>
                    <a:pt x="65164" y="48268"/>
                  </a:cubicBezTo>
                  <a:cubicBezTo>
                    <a:pt x="65152" y="36552"/>
                    <a:pt x="55627" y="27027"/>
                    <a:pt x="43923" y="27027"/>
                  </a:cubicBezTo>
                  <a:lnTo>
                    <a:pt x="32969" y="27039"/>
                  </a:lnTo>
                  <a:cubicBezTo>
                    <a:pt x="31862" y="27027"/>
                    <a:pt x="30838" y="26611"/>
                    <a:pt x="30052" y="25825"/>
                  </a:cubicBezTo>
                  <a:cubicBezTo>
                    <a:pt x="29266" y="25039"/>
                    <a:pt x="28838" y="24015"/>
                    <a:pt x="28838" y="22908"/>
                  </a:cubicBezTo>
                  <a:lnTo>
                    <a:pt x="28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cxnSp>
        <p:nvCxnSpPr>
          <p:cNvPr id="38" name="Google Shape;142;p30">
            <a:extLst>
              <a:ext uri="{FF2B5EF4-FFF2-40B4-BE49-F238E27FC236}">
                <a16:creationId xmlns:a16="http://schemas.microsoft.com/office/drawing/2014/main" id="{3181430C-8866-4669-8161-B3DD826F6ED3}"/>
              </a:ext>
            </a:extLst>
          </p:cNvPr>
          <p:cNvCxnSpPr/>
          <p:nvPr/>
        </p:nvCxnSpPr>
        <p:spPr>
          <a:xfrm>
            <a:off x="7076125" y="4796753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814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MODEL: Unicycle</a:t>
            </a:r>
          </a:p>
        </p:txBody>
      </p:sp>
      <p:sp>
        <p:nvSpPr>
          <p:cNvPr id="33" name="Google Shape;147;p31">
            <a:extLst>
              <a:ext uri="{FF2B5EF4-FFF2-40B4-BE49-F238E27FC236}">
                <a16:creationId xmlns:a16="http://schemas.microsoft.com/office/drawing/2014/main" id="{0236621A-1C45-441D-BBE9-F66799C14B84}"/>
              </a:ext>
            </a:extLst>
          </p:cNvPr>
          <p:cNvSpPr txBox="1">
            <a:spLocks/>
          </p:cNvSpPr>
          <p:nvPr/>
        </p:nvSpPr>
        <p:spPr>
          <a:xfrm>
            <a:off x="209392" y="1127758"/>
            <a:ext cx="7772396" cy="107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endParaRPr lang="en-US" sz="1400" b="1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7;p31">
                <a:extLst>
                  <a:ext uri="{FF2B5EF4-FFF2-40B4-BE49-F238E27FC236}">
                    <a16:creationId xmlns:a16="http://schemas.microsoft.com/office/drawing/2014/main" id="{544EC507-4308-40AF-A84F-74167D9F56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169" y="1248263"/>
                <a:ext cx="7189619" cy="1443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 algn="l"/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The model used is the kinematic model of the </a:t>
                </a:r>
                <a:r>
                  <a:rPr lang="en-US" sz="1400" b="1">
                    <a:solidFill>
                      <a:schemeClr val="bg2">
                        <a:lumMod val="75000"/>
                      </a:schemeClr>
                    </a:solidFill>
                  </a:rPr>
                  <a:t>unicycle:</a:t>
                </a:r>
              </a:p>
              <a:p>
                <a:pPr marL="0" indent="0" algn="l"/>
                <a:endParaRPr lang="en-US" sz="1400" b="1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it has a single orientable wheel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the configuration is described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1400" b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the inputs are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14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Google Shape;147;p31">
                <a:extLst>
                  <a:ext uri="{FF2B5EF4-FFF2-40B4-BE49-F238E27FC236}">
                    <a16:creationId xmlns:a16="http://schemas.microsoft.com/office/drawing/2014/main" id="{544EC507-4308-40AF-A84F-74167D9F5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69" y="1248263"/>
                <a:ext cx="7189619" cy="1443992"/>
              </a:xfrm>
              <a:prstGeom prst="rect">
                <a:avLst/>
              </a:prstGeom>
              <a:blipFill>
                <a:blip r:embed="rId3"/>
                <a:stretch>
                  <a:fillRect l="-2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DFA23BE-A2DB-4CCB-8584-85C5BB5A6C6E}"/>
                  </a:ext>
                </a:extLst>
              </p:cNvPr>
              <p:cNvSpPr txBox="1"/>
              <p:nvPr/>
            </p:nvSpPr>
            <p:spPr>
              <a:xfrm>
                <a:off x="2797702" y="3180870"/>
                <a:ext cx="2240196" cy="1179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DFA23BE-A2DB-4CCB-8584-85C5BB5A6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02" y="3180870"/>
                <a:ext cx="2240196" cy="11791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BB9CFF4-EA87-4C58-ADC0-AEA46536598D}"/>
              </a:ext>
            </a:extLst>
          </p:cNvPr>
          <p:cNvSpPr/>
          <p:nvPr/>
        </p:nvSpPr>
        <p:spPr>
          <a:xfrm>
            <a:off x="5463349" y="1483477"/>
            <a:ext cx="2973720" cy="946199"/>
          </a:xfrm>
          <a:prstGeom prst="roundRect">
            <a:avLst/>
          </a:prstGeom>
          <a:solidFill>
            <a:schemeClr val="bg1"/>
          </a:solidFill>
          <a:ln>
            <a:solidFill>
              <a:srgbClr val="0090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3D0B255-68A2-4319-9C82-443B9EEE9152}"/>
                  </a:ext>
                </a:extLst>
              </p:cNvPr>
              <p:cNvSpPr txBox="1"/>
              <p:nvPr/>
            </p:nvSpPr>
            <p:spPr>
              <a:xfrm>
                <a:off x="5530783" y="1551801"/>
                <a:ext cx="2841271" cy="830997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are the Cartesian coordinates of the contact point of the wheel with the ground;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200" b="0" i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 the orientation of the wheel with respect to the x axis.</a:t>
                </a:r>
                <a:endParaRPr lang="en-US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3D0B255-68A2-4319-9C82-443B9EEE9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83" y="1551801"/>
                <a:ext cx="2841271" cy="830997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9498ECE3-D759-482E-A159-54024CA492CA}"/>
              </a:ext>
            </a:extLst>
          </p:cNvPr>
          <p:cNvCxnSpPr>
            <a:cxnSpLocks/>
          </p:cNvCxnSpPr>
          <p:nvPr/>
        </p:nvCxnSpPr>
        <p:spPr>
          <a:xfrm flipV="1">
            <a:off x="4386978" y="1613408"/>
            <a:ext cx="1011252" cy="478573"/>
          </a:xfrm>
          <a:prstGeom prst="curvedConnector3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C474EEEA-D195-40C8-96C2-C2137C981A80}"/>
              </a:ext>
            </a:extLst>
          </p:cNvPr>
          <p:cNvSpPr/>
          <p:nvPr/>
        </p:nvSpPr>
        <p:spPr>
          <a:xfrm>
            <a:off x="284012" y="2812760"/>
            <a:ext cx="2097742" cy="599354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9E59927-D1E2-4130-9206-6F372B7FB9F9}"/>
                  </a:ext>
                </a:extLst>
              </p:cNvPr>
              <p:cNvSpPr txBox="1"/>
              <p:nvPr/>
            </p:nvSpPr>
            <p:spPr>
              <a:xfrm>
                <a:off x="453062" y="2881604"/>
                <a:ext cx="1928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6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200">
                    <a:solidFill>
                      <a:schemeClr val="accent6">
                        <a:lumMod val="65000"/>
                        <a:lumOff val="35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 is the driving velocity,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6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smtClean="0">
                        <a:solidFill>
                          <a:schemeClr val="accent6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>
                    <a:solidFill>
                      <a:schemeClr val="accent6">
                        <a:lumMod val="65000"/>
                        <a:lumOff val="35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is the steering velocity</a:t>
                </a: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9E59927-D1E2-4130-9206-6F372B7FB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62" y="2881604"/>
                <a:ext cx="1928692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1DC841E1-811C-4008-9EB8-8CD0A4F1F5A7}"/>
              </a:ext>
            </a:extLst>
          </p:cNvPr>
          <p:cNvCxnSpPr>
            <a:cxnSpLocks/>
          </p:cNvCxnSpPr>
          <p:nvPr/>
        </p:nvCxnSpPr>
        <p:spPr>
          <a:xfrm rot="5400000">
            <a:off x="2386269" y="2463108"/>
            <a:ext cx="606288" cy="445673"/>
          </a:xfrm>
          <a:prstGeom prst="curvedConnector3">
            <a:avLst>
              <a:gd name="adj1" fmla="val 38593"/>
            </a:avLst>
          </a:prstGeom>
          <a:ln w="158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DFEEB51-C5F6-4FD7-A4E1-1C65E9C6E49C}"/>
              </a:ext>
            </a:extLst>
          </p:cNvPr>
          <p:cNvSpPr/>
          <p:nvPr/>
        </p:nvSpPr>
        <p:spPr>
          <a:xfrm>
            <a:off x="5739259" y="2608430"/>
            <a:ext cx="2612572" cy="216649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A3D2F1A-1619-49FA-BB0D-8FB07C5D0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263" y="2683369"/>
            <a:ext cx="2342564" cy="198437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47CB4B-08BA-479A-BB0B-BE9F59835B58}"/>
              </a:ext>
            </a:extLst>
          </p:cNvPr>
          <p:cNvSpPr txBox="1"/>
          <p:nvPr/>
        </p:nvSpPr>
        <p:spPr>
          <a:xfrm>
            <a:off x="564956" y="3603479"/>
            <a:ext cx="209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solidFill>
                  <a:schemeClr val="accent6">
                    <a:lumMod val="75000"/>
                    <a:lumOff val="25000"/>
                  </a:schemeClr>
                </a:solidFill>
                <a:latin typeface=" roboto condensed light"/>
              </a:rPr>
              <a:t>Model</a:t>
            </a:r>
            <a:r>
              <a:rPr lang="en-US">
                <a:solidFill>
                  <a:schemeClr val="accent6">
                    <a:lumMod val="75000"/>
                    <a:lumOff val="25000"/>
                  </a:schemeClr>
                </a:solidFill>
                <a:latin typeface=" roboto condensed light"/>
              </a:rPr>
              <a:t> expressed in </a:t>
            </a:r>
            <a:r>
              <a:rPr lang="en-US" b="1">
                <a:solidFill>
                  <a:schemeClr val="accent6">
                    <a:lumMod val="75000"/>
                    <a:lumOff val="25000"/>
                  </a:schemeClr>
                </a:solidFill>
                <a:latin typeface=" roboto condensed light"/>
              </a:rPr>
              <a:t>Cartesian coordinates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4C0FA8-21D3-4D1B-8CB9-9D6C9583A65D}"/>
              </a:ext>
            </a:extLst>
          </p:cNvPr>
          <p:cNvSpPr txBox="1"/>
          <p:nvPr/>
        </p:nvSpPr>
        <p:spPr>
          <a:xfrm>
            <a:off x="2587284" y="3677188"/>
            <a:ext cx="249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85265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ctrTitle"/>
          </p:nvPr>
        </p:nvSpPr>
        <p:spPr>
          <a:xfrm>
            <a:off x="754873" y="181396"/>
            <a:ext cx="7634256" cy="814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Serret-Frenet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47;p31">
                <a:extLst>
                  <a:ext uri="{FF2B5EF4-FFF2-40B4-BE49-F238E27FC236}">
                    <a16:creationId xmlns:a16="http://schemas.microsoft.com/office/drawing/2014/main" id="{B807B2A1-81F6-4FF1-A604-CDF05E180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2" y="1088750"/>
                <a:ext cx="7703325" cy="598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We are going to consider the model of the unicycle expressed in the </a:t>
                </a:r>
                <a:r>
                  <a:rPr lang="en-US" sz="1400" b="1" err="1">
                    <a:solidFill>
                      <a:schemeClr val="bg2">
                        <a:lumMod val="75000"/>
                      </a:schemeClr>
                    </a:solidFill>
                  </a:rPr>
                  <a:t>Serret-Frenet</a:t>
                </a:r>
                <a:r>
                  <a:rPr lang="en-US" sz="1400" b="1">
                    <a:solidFill>
                      <a:schemeClr val="bg2">
                        <a:lumMod val="75000"/>
                      </a:schemeClr>
                    </a:solidFill>
                  </a:rPr>
                  <a:t> frame</a:t>
                </a: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. It describes the kinematic of a point moving along a continuously, differentiable curve.</a:t>
                </a:r>
              </a:p>
              <a:p>
                <a:pPr marL="0" indent="0" algn="l"/>
                <a:endParaRPr lang="en-US" sz="140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To develop the model of the unicycle in the </a:t>
                </a:r>
                <a:r>
                  <a:rPr lang="en-US" sz="1400" err="1">
                    <a:solidFill>
                      <a:schemeClr val="bg2">
                        <a:lumMod val="75000"/>
                      </a:schemeClr>
                    </a:solidFill>
                  </a:rPr>
                  <a:t>Serret-Frenet</a:t>
                </a: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 frame, we have to consider some additional quantities that can be represented as in the image.</a:t>
                </a:r>
              </a:p>
              <a:p>
                <a:pPr marL="0" indent="0" algn="l"/>
                <a:endParaRPr lang="en-US" sz="140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 is the </a:t>
                </a:r>
                <a:r>
                  <a:rPr lang="en-US" sz="1400" b="1">
                    <a:solidFill>
                      <a:schemeClr val="bg2">
                        <a:lumMod val="75000"/>
                      </a:schemeClr>
                    </a:solidFill>
                  </a:rPr>
                  <a:t>lateral distance</a:t>
                </a: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 from the path</a:t>
                </a:r>
              </a:p>
              <a:p>
                <a:pPr marL="0" indent="0" algn="l"/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 is the </a:t>
                </a:r>
                <a:r>
                  <a:rPr lang="en-US" sz="1400" b="1">
                    <a:solidFill>
                      <a:schemeClr val="bg2">
                        <a:lumMod val="75000"/>
                      </a:schemeClr>
                    </a:solidFill>
                  </a:rPr>
                  <a:t>curvilinear abscissa</a:t>
                </a:r>
              </a:p>
              <a:p>
                <a:pPr marL="0" indent="0" algn="l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sz="14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4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4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400" b="0">
                    <a:solidFill>
                      <a:schemeClr val="bg2">
                        <a:lumMod val="75000"/>
                      </a:schemeClr>
                    </a:solidFill>
                  </a:rPr>
                  <a:t> is the </a:t>
                </a:r>
                <a:r>
                  <a:rPr lang="en-US" sz="1400" b="1">
                    <a:solidFill>
                      <a:schemeClr val="bg2">
                        <a:lumMod val="75000"/>
                      </a:schemeClr>
                    </a:solidFill>
                  </a:rPr>
                  <a:t>orientation error</a:t>
                </a:r>
              </a:p>
              <a:p>
                <a:pPr marL="0" indent="0" algn="l"/>
                <a:endParaRPr lang="en-US" sz="140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:endParaRPr lang="en-US" sz="14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Google Shape;147;p31">
                <a:extLst>
                  <a:ext uri="{FF2B5EF4-FFF2-40B4-BE49-F238E27FC236}">
                    <a16:creationId xmlns:a16="http://schemas.microsoft.com/office/drawing/2014/main" id="{B807B2A1-81F6-4FF1-A604-CDF05E180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2" y="1088750"/>
                <a:ext cx="7703325" cy="598166"/>
              </a:xfrm>
              <a:prstGeom prst="rect">
                <a:avLst/>
              </a:prstGeom>
              <a:blipFill>
                <a:blip r:embed="rId3"/>
                <a:stretch>
                  <a:fillRect r="-713" b="-2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47;p31">
                <a:extLst>
                  <a:ext uri="{FF2B5EF4-FFF2-40B4-BE49-F238E27FC236}">
                    <a16:creationId xmlns:a16="http://schemas.microsoft.com/office/drawing/2014/main" id="{DEAFEACC-5C3E-403D-970B-2F6946B14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2813" y="3295544"/>
                <a:ext cx="2454516" cy="1518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acc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m:rPr>
                                  <m:sty m:val="p"/>
                                </m:rP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d>
                                    <m:dPr>
                                      <m:ctrlP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den>
                              </m:f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d>
                                    <m:dPr>
                                      <m:ctrlP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1400" b="1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Google Shape;147;p31">
                <a:extLst>
                  <a:ext uri="{FF2B5EF4-FFF2-40B4-BE49-F238E27FC236}">
                    <a16:creationId xmlns:a16="http://schemas.microsoft.com/office/drawing/2014/main" id="{DEAFEACC-5C3E-403D-970B-2F6946B14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813" y="3295544"/>
                <a:ext cx="2454516" cy="1518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A776F368-F5BD-4556-A2A5-1E7637B74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65" y="2571750"/>
            <a:ext cx="2173308" cy="2009594"/>
          </a:xfrm>
          <a:prstGeom prst="rect">
            <a:avLst/>
          </a:prstGeom>
        </p:spPr>
      </p:pic>
      <p:sp>
        <p:nvSpPr>
          <p:cNvPr id="10" name="Google Shape;147;p31">
            <a:extLst>
              <a:ext uri="{FF2B5EF4-FFF2-40B4-BE49-F238E27FC236}">
                <a16:creationId xmlns:a16="http://schemas.microsoft.com/office/drawing/2014/main" id="{00160E3C-17FE-4996-9FDF-5E42D396FC5D}"/>
              </a:ext>
            </a:extLst>
          </p:cNvPr>
          <p:cNvSpPr txBox="1">
            <a:spLocks/>
          </p:cNvSpPr>
          <p:nvPr/>
        </p:nvSpPr>
        <p:spPr>
          <a:xfrm>
            <a:off x="685802" y="3666957"/>
            <a:ext cx="1897036" cy="59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400" b="1">
                <a:solidFill>
                  <a:schemeClr val="bg2">
                    <a:lumMod val="75000"/>
                  </a:schemeClr>
                </a:solidFill>
              </a:rPr>
              <a:t>Model</a:t>
            </a:r>
            <a:r>
              <a:rPr lang="en-US" sz="1400">
                <a:solidFill>
                  <a:schemeClr val="bg2">
                    <a:lumMod val="75000"/>
                  </a:schemeClr>
                </a:solidFill>
              </a:rPr>
              <a:t> expressed in </a:t>
            </a:r>
            <a:r>
              <a:rPr lang="en-US" sz="1400" b="1">
                <a:solidFill>
                  <a:schemeClr val="bg2">
                    <a:lumMod val="75000"/>
                  </a:schemeClr>
                </a:solidFill>
              </a:rPr>
              <a:t>Serret-Frenet frame</a:t>
            </a:r>
          </a:p>
        </p:txBody>
      </p:sp>
      <p:sp>
        <p:nvSpPr>
          <p:cNvPr id="11" name="Google Shape;147;p31">
            <a:extLst>
              <a:ext uri="{FF2B5EF4-FFF2-40B4-BE49-F238E27FC236}">
                <a16:creationId xmlns:a16="http://schemas.microsoft.com/office/drawing/2014/main" id="{8B9F31DE-D42D-4807-8713-90F54822167C}"/>
              </a:ext>
            </a:extLst>
          </p:cNvPr>
          <p:cNvSpPr txBox="1">
            <a:spLocks/>
          </p:cNvSpPr>
          <p:nvPr/>
        </p:nvSpPr>
        <p:spPr>
          <a:xfrm>
            <a:off x="2412241" y="3758349"/>
            <a:ext cx="170597" cy="41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:</a:t>
            </a:r>
            <a:endParaRPr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Google Shape;211;p16">
            <a:extLst>
              <a:ext uri="{FF2B5EF4-FFF2-40B4-BE49-F238E27FC236}">
                <a16:creationId xmlns:a16="http://schemas.microsoft.com/office/drawing/2014/main" id="{A75B5E6D-9877-4968-ABBA-001F11FFBB50}"/>
              </a:ext>
            </a:extLst>
          </p:cNvPr>
          <p:cNvGrpSpPr/>
          <p:nvPr/>
        </p:nvGrpSpPr>
        <p:grpSpPr>
          <a:xfrm rot="5400000">
            <a:off x="-276812" y="-1083442"/>
            <a:ext cx="2063367" cy="1681658"/>
            <a:chOff x="2686381" y="3461791"/>
            <a:chExt cx="2063367" cy="1681658"/>
          </a:xfrm>
        </p:grpSpPr>
        <p:sp>
          <p:nvSpPr>
            <p:cNvPr id="13" name="Google Shape;212;p16">
              <a:extLst>
                <a:ext uri="{FF2B5EF4-FFF2-40B4-BE49-F238E27FC236}">
                  <a16:creationId xmlns:a16="http://schemas.microsoft.com/office/drawing/2014/main" id="{20E56E54-64BB-4F4C-BFD6-8725933D68AF}"/>
                </a:ext>
              </a:extLst>
            </p:cNvPr>
            <p:cNvSpPr/>
            <p:nvPr/>
          </p:nvSpPr>
          <p:spPr>
            <a:xfrm>
              <a:off x="2686381" y="3461791"/>
              <a:ext cx="2063367" cy="1681658"/>
            </a:xfrm>
            <a:custGeom>
              <a:avLst/>
              <a:gdLst/>
              <a:ahLst/>
              <a:cxnLst/>
              <a:rect l="l" t="t" r="r" b="b"/>
              <a:pathLst>
                <a:path w="73046" h="59533" extrusionOk="0">
                  <a:moveTo>
                    <a:pt x="38529" y="1"/>
                  </a:moveTo>
                  <a:cubicBezTo>
                    <a:pt x="19515" y="1"/>
                    <a:pt x="4096" y="15479"/>
                    <a:pt x="3989" y="34386"/>
                  </a:cubicBezTo>
                  <a:lnTo>
                    <a:pt x="846" y="34386"/>
                  </a:lnTo>
                  <a:cubicBezTo>
                    <a:pt x="191" y="34386"/>
                    <a:pt x="1" y="34803"/>
                    <a:pt x="417" y="35303"/>
                  </a:cubicBezTo>
                  <a:lnTo>
                    <a:pt x="9502" y="46209"/>
                  </a:lnTo>
                  <a:cubicBezTo>
                    <a:pt x="9710" y="46459"/>
                    <a:pt x="9984" y="46584"/>
                    <a:pt x="10256" y="46584"/>
                  </a:cubicBezTo>
                  <a:cubicBezTo>
                    <a:pt x="10529" y="46584"/>
                    <a:pt x="10800" y="46459"/>
                    <a:pt x="11002" y="46209"/>
                  </a:cubicBezTo>
                  <a:lnTo>
                    <a:pt x="20086" y="35303"/>
                  </a:lnTo>
                  <a:cubicBezTo>
                    <a:pt x="20503" y="34803"/>
                    <a:pt x="20313" y="34386"/>
                    <a:pt x="19670" y="34386"/>
                  </a:cubicBezTo>
                  <a:lnTo>
                    <a:pt x="16312" y="34386"/>
                  </a:lnTo>
                  <a:cubicBezTo>
                    <a:pt x="16407" y="22182"/>
                    <a:pt x="25373" y="12383"/>
                    <a:pt x="37577" y="12383"/>
                  </a:cubicBezTo>
                  <a:lnTo>
                    <a:pt x="38553" y="12383"/>
                  </a:lnTo>
                  <a:cubicBezTo>
                    <a:pt x="50816" y="12383"/>
                    <a:pt x="60794" y="22337"/>
                    <a:pt x="60794" y="34600"/>
                  </a:cubicBezTo>
                  <a:lnTo>
                    <a:pt x="60794" y="59532"/>
                  </a:lnTo>
                  <a:lnTo>
                    <a:pt x="72998" y="59532"/>
                  </a:lnTo>
                  <a:lnTo>
                    <a:pt x="72998" y="34529"/>
                  </a:lnTo>
                  <a:lnTo>
                    <a:pt x="73045" y="34529"/>
                  </a:lnTo>
                  <a:cubicBezTo>
                    <a:pt x="73045" y="15479"/>
                    <a:pt x="57591" y="13"/>
                    <a:pt x="38529" y="1"/>
                  </a:cubicBezTo>
                  <a:close/>
                </a:path>
              </a:pathLst>
            </a:custGeom>
            <a:solidFill>
              <a:srgbClr val="004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4" name="Google Shape;213;p16">
              <a:extLst>
                <a:ext uri="{FF2B5EF4-FFF2-40B4-BE49-F238E27FC236}">
                  <a16:creationId xmlns:a16="http://schemas.microsoft.com/office/drawing/2014/main" id="{695745AB-8B9F-436F-B6EC-38CAC5D15916}"/>
                </a:ext>
              </a:extLst>
            </p:cNvPr>
            <p:cNvSpPr/>
            <p:nvPr/>
          </p:nvSpPr>
          <p:spPr>
            <a:xfrm>
              <a:off x="2966886" y="3638371"/>
              <a:ext cx="1625813" cy="1499349"/>
            </a:xfrm>
            <a:custGeom>
              <a:avLst/>
              <a:gdLst/>
              <a:ahLst/>
              <a:cxnLst/>
              <a:rect l="l" t="t" r="r" b="b"/>
              <a:pathLst>
                <a:path w="57556" h="53079" extrusionOk="0">
                  <a:moveTo>
                    <a:pt x="28540" y="1"/>
                  </a:moveTo>
                  <a:cubicBezTo>
                    <a:pt x="28313" y="1"/>
                    <a:pt x="28147" y="179"/>
                    <a:pt x="28147" y="394"/>
                  </a:cubicBezTo>
                  <a:cubicBezTo>
                    <a:pt x="28147" y="620"/>
                    <a:pt x="28325" y="786"/>
                    <a:pt x="28540" y="786"/>
                  </a:cubicBezTo>
                  <a:lnTo>
                    <a:pt x="28778" y="786"/>
                  </a:lnTo>
                  <a:cubicBezTo>
                    <a:pt x="29742" y="786"/>
                    <a:pt x="30719" y="834"/>
                    <a:pt x="31683" y="917"/>
                  </a:cubicBezTo>
                  <a:cubicBezTo>
                    <a:pt x="32576" y="1013"/>
                    <a:pt x="33493" y="1132"/>
                    <a:pt x="34386" y="1298"/>
                  </a:cubicBezTo>
                  <a:cubicBezTo>
                    <a:pt x="34409" y="1298"/>
                    <a:pt x="34433" y="1310"/>
                    <a:pt x="34457" y="1310"/>
                  </a:cubicBezTo>
                  <a:cubicBezTo>
                    <a:pt x="34636" y="1310"/>
                    <a:pt x="34802" y="1167"/>
                    <a:pt x="34838" y="977"/>
                  </a:cubicBezTo>
                  <a:cubicBezTo>
                    <a:pt x="34886" y="763"/>
                    <a:pt x="34743" y="560"/>
                    <a:pt x="34529" y="525"/>
                  </a:cubicBezTo>
                  <a:cubicBezTo>
                    <a:pt x="33612" y="346"/>
                    <a:pt x="32671" y="215"/>
                    <a:pt x="31754" y="132"/>
                  </a:cubicBezTo>
                  <a:cubicBezTo>
                    <a:pt x="30778" y="48"/>
                    <a:pt x="29778" y="1"/>
                    <a:pt x="28802" y="1"/>
                  </a:cubicBezTo>
                  <a:close/>
                  <a:moveTo>
                    <a:pt x="18817" y="1634"/>
                  </a:moveTo>
                  <a:cubicBezTo>
                    <a:pt x="18772" y="1634"/>
                    <a:pt x="18726" y="1641"/>
                    <a:pt x="18681" y="1656"/>
                  </a:cubicBezTo>
                  <a:cubicBezTo>
                    <a:pt x="16764" y="2299"/>
                    <a:pt x="14931" y="3132"/>
                    <a:pt x="13216" y="4132"/>
                  </a:cubicBezTo>
                  <a:cubicBezTo>
                    <a:pt x="13026" y="4251"/>
                    <a:pt x="12966" y="4489"/>
                    <a:pt x="13073" y="4680"/>
                  </a:cubicBezTo>
                  <a:cubicBezTo>
                    <a:pt x="13145" y="4811"/>
                    <a:pt x="13276" y="4870"/>
                    <a:pt x="13419" y="4870"/>
                  </a:cubicBezTo>
                  <a:cubicBezTo>
                    <a:pt x="13478" y="4870"/>
                    <a:pt x="13550" y="4858"/>
                    <a:pt x="13609" y="4823"/>
                  </a:cubicBezTo>
                  <a:cubicBezTo>
                    <a:pt x="15288" y="3846"/>
                    <a:pt x="17074" y="3037"/>
                    <a:pt x="18943" y="2406"/>
                  </a:cubicBezTo>
                  <a:cubicBezTo>
                    <a:pt x="19146" y="2334"/>
                    <a:pt x="19265" y="2108"/>
                    <a:pt x="19193" y="1894"/>
                  </a:cubicBezTo>
                  <a:cubicBezTo>
                    <a:pt x="19137" y="1734"/>
                    <a:pt x="18984" y="1634"/>
                    <a:pt x="18817" y="1634"/>
                  </a:cubicBezTo>
                  <a:close/>
                  <a:moveTo>
                    <a:pt x="43723" y="3853"/>
                  </a:moveTo>
                  <a:cubicBezTo>
                    <a:pt x="43588" y="3853"/>
                    <a:pt x="43458" y="3922"/>
                    <a:pt x="43387" y="4049"/>
                  </a:cubicBezTo>
                  <a:cubicBezTo>
                    <a:pt x="43280" y="4239"/>
                    <a:pt x="43339" y="4489"/>
                    <a:pt x="43530" y="4596"/>
                  </a:cubicBezTo>
                  <a:cubicBezTo>
                    <a:pt x="45256" y="5561"/>
                    <a:pt x="46863" y="6692"/>
                    <a:pt x="48304" y="7966"/>
                  </a:cubicBezTo>
                  <a:cubicBezTo>
                    <a:pt x="48387" y="8037"/>
                    <a:pt x="48483" y="8073"/>
                    <a:pt x="48566" y="8073"/>
                  </a:cubicBezTo>
                  <a:cubicBezTo>
                    <a:pt x="48685" y="8073"/>
                    <a:pt x="48792" y="8025"/>
                    <a:pt x="48864" y="7930"/>
                  </a:cubicBezTo>
                  <a:cubicBezTo>
                    <a:pt x="49018" y="7775"/>
                    <a:pt x="48995" y="7525"/>
                    <a:pt x="48828" y="7371"/>
                  </a:cubicBezTo>
                  <a:cubicBezTo>
                    <a:pt x="47340" y="6061"/>
                    <a:pt x="45697" y="4894"/>
                    <a:pt x="43923" y="3906"/>
                  </a:cubicBezTo>
                  <a:cubicBezTo>
                    <a:pt x="43859" y="3870"/>
                    <a:pt x="43790" y="3853"/>
                    <a:pt x="43723" y="3853"/>
                  </a:cubicBezTo>
                  <a:close/>
                  <a:moveTo>
                    <a:pt x="5922" y="10477"/>
                  </a:moveTo>
                  <a:cubicBezTo>
                    <a:pt x="5806" y="10477"/>
                    <a:pt x="5690" y="10526"/>
                    <a:pt x="5608" y="10621"/>
                  </a:cubicBezTo>
                  <a:cubicBezTo>
                    <a:pt x="4322" y="12205"/>
                    <a:pt x="3227" y="13907"/>
                    <a:pt x="2370" y="15705"/>
                  </a:cubicBezTo>
                  <a:cubicBezTo>
                    <a:pt x="2274" y="15895"/>
                    <a:pt x="2358" y="16134"/>
                    <a:pt x="2560" y="16229"/>
                  </a:cubicBezTo>
                  <a:cubicBezTo>
                    <a:pt x="2620" y="16253"/>
                    <a:pt x="2679" y="16265"/>
                    <a:pt x="2727" y="16265"/>
                  </a:cubicBezTo>
                  <a:cubicBezTo>
                    <a:pt x="2882" y="16265"/>
                    <a:pt x="3025" y="16181"/>
                    <a:pt x="3084" y="16038"/>
                  </a:cubicBezTo>
                  <a:cubicBezTo>
                    <a:pt x="3918" y="14312"/>
                    <a:pt x="4977" y="12657"/>
                    <a:pt x="6227" y="11121"/>
                  </a:cubicBezTo>
                  <a:cubicBezTo>
                    <a:pt x="6358" y="10954"/>
                    <a:pt x="6335" y="10704"/>
                    <a:pt x="6168" y="10562"/>
                  </a:cubicBezTo>
                  <a:cubicBezTo>
                    <a:pt x="6096" y="10505"/>
                    <a:pt x="6009" y="10477"/>
                    <a:pt x="5922" y="10477"/>
                  </a:cubicBezTo>
                  <a:close/>
                  <a:moveTo>
                    <a:pt x="54600" y="15056"/>
                  </a:moveTo>
                  <a:cubicBezTo>
                    <a:pt x="54540" y="15056"/>
                    <a:pt x="54480" y="15070"/>
                    <a:pt x="54424" y="15098"/>
                  </a:cubicBezTo>
                  <a:cubicBezTo>
                    <a:pt x="54233" y="15193"/>
                    <a:pt x="54150" y="15431"/>
                    <a:pt x="54245" y="15634"/>
                  </a:cubicBezTo>
                  <a:cubicBezTo>
                    <a:pt x="55138" y="17396"/>
                    <a:pt x="55793" y="19241"/>
                    <a:pt x="56210" y="21122"/>
                  </a:cubicBezTo>
                  <a:cubicBezTo>
                    <a:pt x="56257" y="21301"/>
                    <a:pt x="56412" y="21432"/>
                    <a:pt x="56603" y="21432"/>
                  </a:cubicBezTo>
                  <a:cubicBezTo>
                    <a:pt x="56627" y="21432"/>
                    <a:pt x="56662" y="21432"/>
                    <a:pt x="56686" y="21420"/>
                  </a:cubicBezTo>
                  <a:cubicBezTo>
                    <a:pt x="56900" y="21372"/>
                    <a:pt x="57031" y="21158"/>
                    <a:pt x="56984" y="20944"/>
                  </a:cubicBezTo>
                  <a:cubicBezTo>
                    <a:pt x="56555" y="19003"/>
                    <a:pt x="55876" y="17098"/>
                    <a:pt x="54960" y="15276"/>
                  </a:cubicBezTo>
                  <a:cubicBezTo>
                    <a:pt x="54884" y="15134"/>
                    <a:pt x="54743" y="15056"/>
                    <a:pt x="54600" y="15056"/>
                  </a:cubicBezTo>
                  <a:close/>
                  <a:moveTo>
                    <a:pt x="466" y="25039"/>
                  </a:moveTo>
                  <a:cubicBezTo>
                    <a:pt x="250" y="25039"/>
                    <a:pt x="83" y="25202"/>
                    <a:pt x="72" y="25420"/>
                  </a:cubicBezTo>
                  <a:cubicBezTo>
                    <a:pt x="12" y="26647"/>
                    <a:pt x="0" y="27873"/>
                    <a:pt x="0" y="28897"/>
                  </a:cubicBezTo>
                  <a:cubicBezTo>
                    <a:pt x="0" y="29314"/>
                    <a:pt x="0" y="29719"/>
                    <a:pt x="0" y="30135"/>
                  </a:cubicBezTo>
                  <a:cubicBezTo>
                    <a:pt x="12" y="30552"/>
                    <a:pt x="12" y="30957"/>
                    <a:pt x="12" y="31374"/>
                  </a:cubicBezTo>
                  <a:cubicBezTo>
                    <a:pt x="12" y="31600"/>
                    <a:pt x="191" y="31778"/>
                    <a:pt x="405" y="31778"/>
                  </a:cubicBezTo>
                  <a:cubicBezTo>
                    <a:pt x="620" y="31778"/>
                    <a:pt x="798" y="31588"/>
                    <a:pt x="798" y="31374"/>
                  </a:cubicBezTo>
                  <a:cubicBezTo>
                    <a:pt x="798" y="30957"/>
                    <a:pt x="798" y="30540"/>
                    <a:pt x="798" y="30135"/>
                  </a:cubicBezTo>
                  <a:cubicBezTo>
                    <a:pt x="798" y="29719"/>
                    <a:pt x="798" y="29314"/>
                    <a:pt x="798" y="28897"/>
                  </a:cubicBezTo>
                  <a:cubicBezTo>
                    <a:pt x="798" y="27873"/>
                    <a:pt x="798" y="26671"/>
                    <a:pt x="858" y="25456"/>
                  </a:cubicBezTo>
                  <a:cubicBezTo>
                    <a:pt x="870" y="25242"/>
                    <a:pt x="703" y="25051"/>
                    <a:pt x="489" y="25039"/>
                  </a:cubicBezTo>
                  <a:cubicBezTo>
                    <a:pt x="481" y="25039"/>
                    <a:pt x="473" y="25039"/>
                    <a:pt x="466" y="25039"/>
                  </a:cubicBezTo>
                  <a:close/>
                  <a:moveTo>
                    <a:pt x="57150" y="30504"/>
                  </a:moveTo>
                  <a:cubicBezTo>
                    <a:pt x="56936" y="30504"/>
                    <a:pt x="56757" y="30671"/>
                    <a:pt x="56757" y="30897"/>
                  </a:cubicBezTo>
                  <a:cubicBezTo>
                    <a:pt x="56757" y="31159"/>
                    <a:pt x="56757" y="31421"/>
                    <a:pt x="56757" y="31683"/>
                  </a:cubicBezTo>
                  <a:lnTo>
                    <a:pt x="56757" y="36839"/>
                  </a:lnTo>
                  <a:cubicBezTo>
                    <a:pt x="56757" y="37053"/>
                    <a:pt x="56924" y="37231"/>
                    <a:pt x="57150" y="37231"/>
                  </a:cubicBezTo>
                  <a:cubicBezTo>
                    <a:pt x="57365" y="37231"/>
                    <a:pt x="57543" y="37053"/>
                    <a:pt x="57543" y="36839"/>
                  </a:cubicBezTo>
                  <a:lnTo>
                    <a:pt x="57543" y="31683"/>
                  </a:lnTo>
                  <a:cubicBezTo>
                    <a:pt x="57543" y="31421"/>
                    <a:pt x="57543" y="31159"/>
                    <a:pt x="57543" y="30897"/>
                  </a:cubicBezTo>
                  <a:cubicBezTo>
                    <a:pt x="57555" y="30683"/>
                    <a:pt x="57377" y="30504"/>
                    <a:pt x="57150" y="30504"/>
                  </a:cubicBezTo>
                  <a:close/>
                  <a:moveTo>
                    <a:pt x="57150" y="46352"/>
                  </a:moveTo>
                  <a:cubicBezTo>
                    <a:pt x="56924" y="46352"/>
                    <a:pt x="56757" y="46518"/>
                    <a:pt x="56757" y="46745"/>
                  </a:cubicBezTo>
                  <a:lnTo>
                    <a:pt x="56757" y="52686"/>
                  </a:lnTo>
                  <a:cubicBezTo>
                    <a:pt x="56757" y="52900"/>
                    <a:pt x="56924" y="53079"/>
                    <a:pt x="57150" y="53079"/>
                  </a:cubicBezTo>
                  <a:cubicBezTo>
                    <a:pt x="57365" y="53079"/>
                    <a:pt x="57543" y="52900"/>
                    <a:pt x="57543" y="52686"/>
                  </a:cubicBezTo>
                  <a:lnTo>
                    <a:pt x="57543" y="46745"/>
                  </a:lnTo>
                  <a:cubicBezTo>
                    <a:pt x="57543" y="46518"/>
                    <a:pt x="57365" y="46352"/>
                    <a:pt x="57150" y="46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321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5;p39">
            <a:extLst>
              <a:ext uri="{FF2B5EF4-FFF2-40B4-BE49-F238E27FC236}">
                <a16:creationId xmlns:a16="http://schemas.microsoft.com/office/drawing/2014/main" id="{029E6CB4-A339-5349-97CB-6E64E971C4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98326" y="0"/>
            <a:ext cx="434734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IMPLEMENTATION:</a:t>
            </a:r>
            <a:br>
              <a:rPr lang="en-US" sz="2800"/>
            </a:br>
            <a:r>
              <a:rPr lang="en-US" sz="2800"/>
              <a:t>acados</a:t>
            </a:r>
          </a:p>
        </p:txBody>
      </p:sp>
      <p:sp>
        <p:nvSpPr>
          <p:cNvPr id="16" name="Google Shape;147;p31">
            <a:extLst>
              <a:ext uri="{FF2B5EF4-FFF2-40B4-BE49-F238E27FC236}">
                <a16:creationId xmlns:a16="http://schemas.microsoft.com/office/drawing/2014/main" id="{796FB1F1-079C-8741-8127-4FBFFBCDAFB6}"/>
              </a:ext>
            </a:extLst>
          </p:cNvPr>
          <p:cNvSpPr txBox="1">
            <a:spLocks/>
          </p:cNvSpPr>
          <p:nvPr/>
        </p:nvSpPr>
        <p:spPr>
          <a:xfrm>
            <a:off x="702192" y="947433"/>
            <a:ext cx="7768350" cy="125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tabLst/>
              <a:defRPr/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595959">
                    <a:lumMod val="75000"/>
                  </a:srgbClr>
                </a:solidFill>
                <a:effectLst/>
                <a:uLnTx/>
                <a:uFillTx/>
                <a:latin typeface="Roboto Condensed Light"/>
                <a:cs typeface="Roboto Condensed Light"/>
                <a:sym typeface="Roboto Condensed Light"/>
              </a:rPr>
              <a:t>Acados is a software package for finding the solution of optimal control and estimation problems.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tabLst/>
              <a:defRPr/>
            </a:pPr>
            <a:endParaRPr kumimoji="0" lang="en-US" sz="1400" b="0" i="0" u="none" strike="noStrike" kern="0" cap="none" spc="0" normalizeH="0" baseline="0">
              <a:ln>
                <a:noFill/>
              </a:ln>
              <a:solidFill>
                <a:srgbClr val="595959">
                  <a:lumMod val="75000"/>
                </a:srgbClr>
              </a:solidFill>
              <a:effectLst/>
              <a:uLnTx/>
              <a:uFillTx/>
              <a:latin typeface="Roboto Condensed Light"/>
              <a:cs typeface="Roboto Condensed Light"/>
              <a:sym typeface="Roboto Condensed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0" cap="none" spc="0" normalizeH="0" baseline="0">
                <a:ln>
                  <a:noFill/>
                </a:ln>
                <a:solidFill>
                  <a:srgbClr val="595959">
                    <a:lumMod val="75000"/>
                  </a:srgbClr>
                </a:solidFill>
                <a:effectLst/>
                <a:uLnTx/>
                <a:uFillTx/>
                <a:latin typeface="Roboto Condensed Light"/>
                <a:cs typeface="Roboto Condensed Light"/>
                <a:sym typeface="Roboto Condensed Light"/>
              </a:rPr>
              <a:t>It provides some libraries written in </a:t>
            </a:r>
            <a:r>
              <a:rPr kumimoji="0" lang="en-US" sz="1400" b="1" i="0" u="none" strike="noStrike" kern="0" cap="none" spc="0" normalizeH="0" baseline="0">
                <a:ln>
                  <a:noFill/>
                </a:ln>
                <a:solidFill>
                  <a:srgbClr val="595959">
                    <a:lumMod val="75000"/>
                  </a:srgbClr>
                </a:solidFill>
                <a:effectLst/>
                <a:uLnTx/>
                <a:uFillTx/>
                <a:latin typeface="Roboto Condensed Light"/>
                <a:cs typeface="Roboto Condensed Light"/>
                <a:sym typeface="Roboto Condensed Light"/>
              </a:rPr>
              <a:t>C</a:t>
            </a:r>
            <a:r>
              <a:rPr kumimoji="0" lang="en-US" sz="1400" i="0" u="none" strike="noStrike" kern="0" cap="none" spc="0" normalizeH="0" baseline="0">
                <a:ln>
                  <a:noFill/>
                </a:ln>
                <a:solidFill>
                  <a:srgbClr val="595959">
                    <a:lumMod val="75000"/>
                  </a:srgbClr>
                </a:solidFill>
                <a:effectLst/>
                <a:uLnTx/>
                <a:uFillTx/>
                <a:latin typeface="Roboto Condensed Light"/>
                <a:cs typeface="Roboto Condensed Light"/>
                <a:sym typeface="Roboto Condensed Light"/>
              </a:rPr>
              <a:t> which expose very simple interface to Python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595959">
                    <a:lumMod val="75000"/>
                  </a:srgbClr>
                </a:solidFill>
              </a:rPr>
              <a:t>It is compatible with the language of </a:t>
            </a:r>
            <a:r>
              <a:rPr lang="en-US" sz="1400" b="1">
                <a:solidFill>
                  <a:srgbClr val="595959">
                    <a:lumMod val="75000"/>
                  </a:srgbClr>
                </a:solidFill>
              </a:rPr>
              <a:t>CasADi</a:t>
            </a:r>
            <a:r>
              <a:rPr lang="en-US" sz="1400">
                <a:solidFill>
                  <a:srgbClr val="595959">
                    <a:lumMod val="75000"/>
                  </a:srgbClr>
                </a:solidFill>
              </a:rPr>
              <a:t> (based on graphs)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595959">
                    <a:lumMod val="75000"/>
                  </a:srgbClr>
                </a:solidFill>
              </a:rPr>
              <a:t>It uses </a:t>
            </a:r>
            <a:r>
              <a:rPr lang="en-US" sz="1400" b="1">
                <a:solidFill>
                  <a:srgbClr val="595959">
                    <a:lumMod val="75000"/>
                  </a:srgbClr>
                </a:solidFill>
              </a:rPr>
              <a:t>BLASFEO</a:t>
            </a:r>
            <a:r>
              <a:rPr lang="en-US" sz="1400">
                <a:solidFill>
                  <a:srgbClr val="595959">
                    <a:lumMod val="75000"/>
                  </a:srgbClr>
                </a:solidFill>
              </a:rPr>
              <a:t> for linear algebra operations to speed up the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Google Shape;147;p31">
                <a:extLst>
                  <a:ext uri="{FF2B5EF4-FFF2-40B4-BE49-F238E27FC236}">
                    <a16:creationId xmlns:a16="http://schemas.microsoft.com/office/drawing/2014/main" id="{5C4CD366-AC60-EB4C-A56A-2EA36EF776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2461" y="2243053"/>
                <a:ext cx="6077166" cy="16887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lvl="0" indent="0" algn="just">
                  <a:buClr>
                    <a:srgbClr val="434343"/>
                  </a:buClr>
                  <a:defRPr/>
                </a:pPr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It solves a </a:t>
                </a:r>
                <a:r>
                  <a:rPr lang="en-US" sz="1400" b="1">
                    <a:solidFill>
                      <a:srgbClr val="3471A3"/>
                    </a:solidFill>
                  </a:rPr>
                  <a:t>nonlinear Optimal Control Problem </a:t>
                </a:r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whose aim is to minimize a cost function given the system dynamics, the initial conditions and the nonlinear path constraints.</a:t>
                </a:r>
              </a:p>
              <a:p>
                <a:pPr marL="0" lvl="0" indent="0" algn="just">
                  <a:buClr>
                    <a:srgbClr val="434343"/>
                  </a:buClr>
                  <a:defRPr/>
                </a:pPr>
                <a:endParaRPr lang="en-US" sz="140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0" indent="0" algn="just">
                  <a:buClr>
                    <a:srgbClr val="43434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i="1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400" i="1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400" i="1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𝑄𝑃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400" i="1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𝑄𝑃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400" i="1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rgbClr val="595959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𝑄𝑃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</m:m>
                      <m:r>
                        <a:rPr lang="en-US" sz="1400" i="1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400" i="1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=0,1,…</m:t>
                      </m:r>
                    </m:oMath>
                  </m:oMathPara>
                </a14:m>
                <a:endParaRPr lang="en-US" sz="1400">
                  <a:solidFill>
                    <a:srgbClr val="595959">
                      <a:lumMod val="7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62" name="Google Shape;147;p31">
                <a:extLst>
                  <a:ext uri="{FF2B5EF4-FFF2-40B4-BE49-F238E27FC236}">
                    <a16:creationId xmlns:a16="http://schemas.microsoft.com/office/drawing/2014/main" id="{5C4CD366-AC60-EB4C-A56A-2EA36EF7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461" y="2243053"/>
                <a:ext cx="6077166" cy="1688782"/>
              </a:xfrm>
              <a:prstGeom prst="rect">
                <a:avLst/>
              </a:prstGeom>
              <a:blipFill>
                <a:blip r:embed="rId3"/>
                <a:stretch>
                  <a:fillRect l="-301" r="-4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4" name="Tabella 3">
            <a:extLst>
              <a:ext uri="{FF2B5EF4-FFF2-40B4-BE49-F238E27FC236}">
                <a16:creationId xmlns:a16="http://schemas.microsoft.com/office/drawing/2014/main" id="{3C4458F6-C7B8-9B46-83E9-F65C275D8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608730"/>
              </p:ext>
            </p:extLst>
          </p:nvPr>
        </p:nvGraphicFramePr>
        <p:xfrm>
          <a:off x="5708705" y="4244696"/>
          <a:ext cx="3199980" cy="56040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99990">
                  <a:extLst>
                    <a:ext uri="{9D8B030D-6E8A-4147-A177-3AD203B41FA5}">
                      <a16:colId xmlns:a16="http://schemas.microsoft.com/office/drawing/2014/main" val="3048069399"/>
                    </a:ext>
                  </a:extLst>
                </a:gridCol>
                <a:gridCol w="1599990">
                  <a:extLst>
                    <a:ext uri="{9D8B030D-6E8A-4147-A177-3AD203B41FA5}">
                      <a16:colId xmlns:a16="http://schemas.microsoft.com/office/drawing/2014/main" val="4010110400"/>
                    </a:ext>
                  </a:extLst>
                </a:gridCol>
              </a:tblGrid>
              <a:tr h="280203"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>
                          <a:solidFill>
                            <a:srgbClr val="3471A3"/>
                          </a:solidFill>
                        </a:rPr>
                        <a:t>qpOASES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noProof="0">
                          <a:solidFill>
                            <a:srgbClr val="3471A3"/>
                          </a:solidFill>
                        </a:rPr>
                        <a:t>HPIPM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007316"/>
                  </a:ext>
                </a:extLst>
              </a:tr>
              <a:tr h="280203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Active-set method</a:t>
                      </a:r>
                    </a:p>
                  </a:txBody>
                  <a:tcPr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/>
                        <a:t>Interior-point method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0736819"/>
                  </a:ext>
                </a:extLst>
              </a:tr>
            </a:tbl>
          </a:graphicData>
        </a:graphic>
      </p:graphicFrame>
      <p:sp>
        <p:nvSpPr>
          <p:cNvPr id="63" name="Google Shape;147;p31">
            <a:extLst>
              <a:ext uri="{FF2B5EF4-FFF2-40B4-BE49-F238E27FC236}">
                <a16:creationId xmlns:a16="http://schemas.microsoft.com/office/drawing/2014/main" id="{FACCF76A-9670-3143-AC6D-585D29416953}"/>
              </a:ext>
            </a:extLst>
          </p:cNvPr>
          <p:cNvSpPr txBox="1">
            <a:spLocks/>
          </p:cNvSpPr>
          <p:nvPr/>
        </p:nvSpPr>
        <p:spPr>
          <a:xfrm>
            <a:off x="2868584" y="4132267"/>
            <a:ext cx="2840121" cy="78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just">
              <a:buClr>
                <a:srgbClr val="434343"/>
              </a:buClr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595959">
                    <a:lumMod val="75000"/>
                  </a:srgbClr>
                </a:solidFill>
                <a:effectLst/>
                <a:uLnTx/>
                <a:uFillTx/>
                <a:latin typeface="Roboto Condensed Light"/>
                <a:cs typeface="Roboto Condensed Light"/>
                <a:sym typeface="Roboto Condensed Light"/>
              </a:rPr>
              <a:t>There exist different solution strategies for </a:t>
            </a:r>
            <a:r>
              <a:rPr lang="en-US" sz="1400">
                <a:solidFill>
                  <a:srgbClr val="595959">
                    <a:lumMod val="75000"/>
                  </a:srgbClr>
                </a:solidFill>
              </a:rPr>
              <a:t>QP interfaced from </a:t>
            </a:r>
            <a:r>
              <a:rPr lang="en-US" sz="1400" err="1">
                <a:solidFill>
                  <a:srgbClr val="595959">
                    <a:lumMod val="75000"/>
                  </a:srgbClr>
                </a:solidFill>
              </a:rPr>
              <a:t>acados</a:t>
            </a:r>
            <a:r>
              <a:rPr lang="en-US" sz="1400">
                <a:solidFill>
                  <a:srgbClr val="595959">
                    <a:lumMod val="75000"/>
                  </a:srgbClr>
                </a:solidFill>
              </a:rPr>
              <a:t>. We mainly focus on: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B7E020F-72EC-A04C-B7A6-CB82FE52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5" y="4059846"/>
            <a:ext cx="933753" cy="930106"/>
          </a:xfrm>
          <a:prstGeom prst="rect">
            <a:avLst/>
          </a:prstGeom>
        </p:spPr>
      </p:pic>
      <p:pic>
        <p:nvPicPr>
          <p:cNvPr id="3" name="Immagine 2" descr="Immagine che contiene verme, invertebrato&#10;&#10;Descrizione generata automaticamente">
            <a:extLst>
              <a:ext uri="{FF2B5EF4-FFF2-40B4-BE49-F238E27FC236}">
                <a16:creationId xmlns:a16="http://schemas.microsoft.com/office/drawing/2014/main" id="{B1BA98E8-3E06-AD43-8E54-EDC4F823A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12" y="2778648"/>
            <a:ext cx="2857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8;p31">
            <a:extLst>
              <a:ext uri="{FF2B5EF4-FFF2-40B4-BE49-F238E27FC236}">
                <a16:creationId xmlns:a16="http://schemas.microsoft.com/office/drawing/2014/main" id="{FFA1AD8F-5DB6-4CF2-B5D1-00F7264240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2" name="Immagine 11" descr="Immagine che contiene automobile&#10;&#10;Descrizione generata automaticamente">
            <a:extLst>
              <a:ext uri="{FF2B5EF4-FFF2-40B4-BE49-F238E27FC236}">
                <a16:creationId xmlns:a16="http://schemas.microsoft.com/office/drawing/2014/main" id="{78DB373E-9939-4FCC-B2E3-114CD29B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38" y="-422622"/>
            <a:ext cx="1966910" cy="210542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4686CF7-936B-454B-B549-DCE19AAA436E}"/>
              </a:ext>
            </a:extLst>
          </p:cNvPr>
          <p:cNvSpPr txBox="1"/>
          <p:nvPr/>
        </p:nvSpPr>
        <p:spPr>
          <a:xfrm>
            <a:off x="2638237" y="943914"/>
            <a:ext cx="3695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The car is represented by a </a:t>
            </a:r>
            <a:r>
              <a:rPr lang="en-US" b="1">
                <a:solidFill>
                  <a:srgbClr val="C00000"/>
                </a:solidFill>
                <a:latin typeface=" roboto condensed light"/>
              </a:rPr>
              <a:t>Python class</a:t>
            </a:r>
          </a:p>
        </p:txBody>
      </p:sp>
      <p:grpSp>
        <p:nvGrpSpPr>
          <p:cNvPr id="15" name="Google Shape;381;p20">
            <a:extLst>
              <a:ext uri="{FF2B5EF4-FFF2-40B4-BE49-F238E27FC236}">
                <a16:creationId xmlns:a16="http://schemas.microsoft.com/office/drawing/2014/main" id="{23060C73-8551-460C-B26B-C73CB685DB25}"/>
              </a:ext>
            </a:extLst>
          </p:cNvPr>
          <p:cNvGrpSpPr/>
          <p:nvPr/>
        </p:nvGrpSpPr>
        <p:grpSpPr>
          <a:xfrm>
            <a:off x="208793" y="2338763"/>
            <a:ext cx="8783808" cy="1957413"/>
            <a:chOff x="985238" y="1801050"/>
            <a:chExt cx="7362362" cy="1957413"/>
          </a:xfrm>
        </p:grpSpPr>
        <p:sp>
          <p:nvSpPr>
            <p:cNvPr id="16" name="Google Shape;382;p20">
              <a:extLst>
                <a:ext uri="{FF2B5EF4-FFF2-40B4-BE49-F238E27FC236}">
                  <a16:creationId xmlns:a16="http://schemas.microsoft.com/office/drawing/2014/main" id="{8B9D7556-3DD4-4B76-B453-1A87860E1D99}"/>
                </a:ext>
              </a:extLst>
            </p:cNvPr>
            <p:cNvSpPr/>
            <p:nvPr/>
          </p:nvSpPr>
          <p:spPr>
            <a:xfrm>
              <a:off x="998313" y="1801050"/>
              <a:ext cx="7143775" cy="1882675"/>
            </a:xfrm>
            <a:custGeom>
              <a:avLst/>
              <a:gdLst/>
              <a:ahLst/>
              <a:cxnLst/>
              <a:rect l="l" t="t" r="r" b="b"/>
              <a:pathLst>
                <a:path w="285751" h="75307" extrusionOk="0">
                  <a:moveTo>
                    <a:pt x="1" y="0"/>
                  </a:moveTo>
                  <a:lnTo>
                    <a:pt x="1" y="15038"/>
                  </a:lnTo>
                  <a:lnTo>
                    <a:pt x="84071" y="15038"/>
                  </a:lnTo>
                  <a:lnTo>
                    <a:pt x="74189" y="34814"/>
                  </a:lnTo>
                  <a:cubicBezTo>
                    <a:pt x="73022" y="37148"/>
                    <a:pt x="73153" y="39910"/>
                    <a:pt x="74522" y="42124"/>
                  </a:cubicBezTo>
                  <a:cubicBezTo>
                    <a:pt x="75891" y="44339"/>
                    <a:pt x="78308" y="45696"/>
                    <a:pt x="80916" y="45696"/>
                  </a:cubicBezTo>
                  <a:lnTo>
                    <a:pt x="135161" y="45696"/>
                  </a:lnTo>
                  <a:cubicBezTo>
                    <a:pt x="138863" y="45696"/>
                    <a:pt x="142019" y="42993"/>
                    <a:pt x="142590" y="39326"/>
                  </a:cubicBezTo>
                  <a:lnTo>
                    <a:pt x="143864" y="31111"/>
                  </a:lnTo>
                  <a:lnTo>
                    <a:pt x="170260" y="31111"/>
                  </a:lnTo>
                  <a:lnTo>
                    <a:pt x="172558" y="40041"/>
                  </a:lnTo>
                  <a:cubicBezTo>
                    <a:pt x="173404" y="43363"/>
                    <a:pt x="176404" y="45696"/>
                    <a:pt x="179833" y="45696"/>
                  </a:cubicBezTo>
                  <a:lnTo>
                    <a:pt x="211015" y="45696"/>
                  </a:lnTo>
                  <a:lnTo>
                    <a:pt x="222945" y="70997"/>
                  </a:lnTo>
                  <a:cubicBezTo>
                    <a:pt x="224184" y="73628"/>
                    <a:pt x="226827" y="75307"/>
                    <a:pt x="229744" y="75307"/>
                  </a:cubicBezTo>
                  <a:lnTo>
                    <a:pt x="285751" y="75307"/>
                  </a:lnTo>
                  <a:lnTo>
                    <a:pt x="285751" y="60281"/>
                  </a:lnTo>
                  <a:lnTo>
                    <a:pt x="234506" y="60281"/>
                  </a:lnTo>
                  <a:lnTo>
                    <a:pt x="222576" y="34969"/>
                  </a:lnTo>
                  <a:cubicBezTo>
                    <a:pt x="221338" y="32337"/>
                    <a:pt x="218695" y="30659"/>
                    <a:pt x="215778" y="30659"/>
                  </a:cubicBezTo>
                  <a:lnTo>
                    <a:pt x="185667" y="30659"/>
                  </a:lnTo>
                  <a:lnTo>
                    <a:pt x="183381" y="21729"/>
                  </a:lnTo>
                  <a:cubicBezTo>
                    <a:pt x="182524" y="18395"/>
                    <a:pt x="179535" y="16073"/>
                    <a:pt x="176094" y="16073"/>
                  </a:cubicBezTo>
                  <a:lnTo>
                    <a:pt x="137423" y="16073"/>
                  </a:lnTo>
                  <a:cubicBezTo>
                    <a:pt x="133708" y="16073"/>
                    <a:pt x="130565" y="18776"/>
                    <a:pt x="129993" y="22443"/>
                  </a:cubicBezTo>
                  <a:lnTo>
                    <a:pt x="128719" y="30659"/>
                  </a:lnTo>
                  <a:lnTo>
                    <a:pt x="93072" y="30659"/>
                  </a:lnTo>
                  <a:lnTo>
                    <a:pt x="102954" y="10870"/>
                  </a:lnTo>
                  <a:cubicBezTo>
                    <a:pt x="104121" y="8549"/>
                    <a:pt x="103990" y="5775"/>
                    <a:pt x="102621" y="3560"/>
                  </a:cubicBezTo>
                  <a:cubicBezTo>
                    <a:pt x="101252" y="1345"/>
                    <a:pt x="98835" y="0"/>
                    <a:pt x="96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7" name="Google Shape;383;p20">
              <a:extLst>
                <a:ext uri="{FF2B5EF4-FFF2-40B4-BE49-F238E27FC236}">
                  <a16:creationId xmlns:a16="http://schemas.microsoft.com/office/drawing/2014/main" id="{450E6BE6-D8D6-4711-BBAF-13E0B7728025}"/>
                </a:ext>
              </a:extLst>
            </p:cNvPr>
            <p:cNvSpPr/>
            <p:nvPr/>
          </p:nvSpPr>
          <p:spPr>
            <a:xfrm>
              <a:off x="998313" y="1834675"/>
              <a:ext cx="7143775" cy="1819300"/>
            </a:xfrm>
            <a:custGeom>
              <a:avLst/>
              <a:gdLst/>
              <a:ahLst/>
              <a:cxnLst/>
              <a:rect l="l" t="t" r="r" b="b"/>
              <a:pathLst>
                <a:path w="285751" h="72772" extrusionOk="0">
                  <a:moveTo>
                    <a:pt x="1" y="0"/>
                  </a:moveTo>
                  <a:lnTo>
                    <a:pt x="1" y="12502"/>
                  </a:lnTo>
                  <a:lnTo>
                    <a:pt x="86095" y="12502"/>
                  </a:lnTo>
                  <a:lnTo>
                    <a:pt x="75320" y="33945"/>
                  </a:lnTo>
                  <a:cubicBezTo>
                    <a:pt x="74355" y="35886"/>
                    <a:pt x="74451" y="38196"/>
                    <a:pt x="75594" y="40041"/>
                  </a:cubicBezTo>
                  <a:cubicBezTo>
                    <a:pt x="76725" y="41887"/>
                    <a:pt x="78737" y="43006"/>
                    <a:pt x="80916" y="43006"/>
                  </a:cubicBezTo>
                  <a:lnTo>
                    <a:pt x="135161" y="43006"/>
                  </a:lnTo>
                  <a:cubicBezTo>
                    <a:pt x="138244" y="43006"/>
                    <a:pt x="140864" y="40767"/>
                    <a:pt x="141340" y="37719"/>
                  </a:cubicBezTo>
                  <a:lnTo>
                    <a:pt x="142769" y="28575"/>
                  </a:lnTo>
                  <a:lnTo>
                    <a:pt x="171260" y="28575"/>
                  </a:lnTo>
                  <a:lnTo>
                    <a:pt x="173785" y="38327"/>
                  </a:lnTo>
                  <a:cubicBezTo>
                    <a:pt x="174499" y="41077"/>
                    <a:pt x="176987" y="43006"/>
                    <a:pt x="179833" y="43006"/>
                  </a:cubicBezTo>
                  <a:lnTo>
                    <a:pt x="211813" y="43006"/>
                  </a:lnTo>
                  <a:lnTo>
                    <a:pt x="224077" y="69176"/>
                  </a:lnTo>
                  <a:cubicBezTo>
                    <a:pt x="225112" y="71366"/>
                    <a:pt x="227315" y="72771"/>
                    <a:pt x="229744" y="72771"/>
                  </a:cubicBezTo>
                  <a:lnTo>
                    <a:pt x="285751" y="72771"/>
                  </a:lnTo>
                  <a:lnTo>
                    <a:pt x="285751" y="60270"/>
                  </a:lnTo>
                  <a:lnTo>
                    <a:pt x="233709" y="60270"/>
                  </a:lnTo>
                  <a:lnTo>
                    <a:pt x="221445" y="34100"/>
                  </a:lnTo>
                  <a:cubicBezTo>
                    <a:pt x="220409" y="31909"/>
                    <a:pt x="218207" y="30504"/>
                    <a:pt x="215778" y="30504"/>
                  </a:cubicBezTo>
                  <a:lnTo>
                    <a:pt x="184679" y="30504"/>
                  </a:lnTo>
                  <a:lnTo>
                    <a:pt x="182155" y="20753"/>
                  </a:lnTo>
                  <a:cubicBezTo>
                    <a:pt x="181440" y="17991"/>
                    <a:pt x="178952" y="16074"/>
                    <a:pt x="176094" y="16074"/>
                  </a:cubicBezTo>
                  <a:lnTo>
                    <a:pt x="137423" y="16074"/>
                  </a:lnTo>
                  <a:cubicBezTo>
                    <a:pt x="134339" y="16074"/>
                    <a:pt x="131720" y="18312"/>
                    <a:pt x="131243" y="21348"/>
                  </a:cubicBezTo>
                  <a:lnTo>
                    <a:pt x="129815" y="30504"/>
                  </a:lnTo>
                  <a:lnTo>
                    <a:pt x="91048" y="30504"/>
                  </a:lnTo>
                  <a:lnTo>
                    <a:pt x="101811" y="9049"/>
                  </a:lnTo>
                  <a:cubicBezTo>
                    <a:pt x="102788" y="7109"/>
                    <a:pt x="102692" y="4811"/>
                    <a:pt x="101549" y="2965"/>
                  </a:cubicBezTo>
                  <a:cubicBezTo>
                    <a:pt x="100418" y="1120"/>
                    <a:pt x="98394" y="0"/>
                    <a:pt x="96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8" name="Google Shape;384;p20">
              <a:extLst>
                <a:ext uri="{FF2B5EF4-FFF2-40B4-BE49-F238E27FC236}">
                  <a16:creationId xmlns:a16="http://schemas.microsoft.com/office/drawing/2014/main" id="{0116AA95-8FCF-4117-9D19-00F118115BF9}"/>
                </a:ext>
              </a:extLst>
            </p:cNvPr>
            <p:cNvSpPr/>
            <p:nvPr/>
          </p:nvSpPr>
          <p:spPr>
            <a:xfrm>
              <a:off x="998313" y="1864450"/>
              <a:ext cx="7143775" cy="1759750"/>
            </a:xfrm>
            <a:custGeom>
              <a:avLst/>
              <a:gdLst/>
              <a:ahLst/>
              <a:cxnLst/>
              <a:rect l="l" t="t" r="r" b="b"/>
              <a:pathLst>
                <a:path w="285751" h="70390" extrusionOk="0">
                  <a:moveTo>
                    <a:pt x="1" y="0"/>
                  </a:moveTo>
                  <a:lnTo>
                    <a:pt x="1" y="10120"/>
                  </a:lnTo>
                  <a:lnTo>
                    <a:pt x="88024" y="10120"/>
                  </a:lnTo>
                  <a:lnTo>
                    <a:pt x="76391" y="33290"/>
                  </a:lnTo>
                  <a:cubicBezTo>
                    <a:pt x="75606" y="34862"/>
                    <a:pt x="75677" y="36731"/>
                    <a:pt x="76606" y="38219"/>
                  </a:cubicBezTo>
                  <a:cubicBezTo>
                    <a:pt x="77522" y="39719"/>
                    <a:pt x="79154" y="40624"/>
                    <a:pt x="80916" y="40624"/>
                  </a:cubicBezTo>
                  <a:lnTo>
                    <a:pt x="135161" y="40624"/>
                  </a:lnTo>
                  <a:cubicBezTo>
                    <a:pt x="137649" y="40624"/>
                    <a:pt x="139768" y="38814"/>
                    <a:pt x="140161" y="36350"/>
                  </a:cubicBezTo>
                  <a:lnTo>
                    <a:pt x="141745" y="26194"/>
                  </a:lnTo>
                  <a:lnTo>
                    <a:pt x="172177" y="26194"/>
                  </a:lnTo>
                  <a:lnTo>
                    <a:pt x="174939" y="36838"/>
                  </a:lnTo>
                  <a:cubicBezTo>
                    <a:pt x="175511" y="39064"/>
                    <a:pt x="177523" y="40624"/>
                    <a:pt x="179833" y="40624"/>
                  </a:cubicBezTo>
                  <a:lnTo>
                    <a:pt x="212563" y="40624"/>
                  </a:lnTo>
                  <a:lnTo>
                    <a:pt x="225160" y="67473"/>
                  </a:lnTo>
                  <a:cubicBezTo>
                    <a:pt x="225993" y="69259"/>
                    <a:pt x="227779" y="70390"/>
                    <a:pt x="229744" y="70390"/>
                  </a:cubicBezTo>
                  <a:lnTo>
                    <a:pt x="285751" y="70390"/>
                  </a:lnTo>
                  <a:lnTo>
                    <a:pt x="285751" y="60269"/>
                  </a:lnTo>
                  <a:lnTo>
                    <a:pt x="232959" y="60269"/>
                  </a:lnTo>
                  <a:lnTo>
                    <a:pt x="220362" y="33421"/>
                  </a:lnTo>
                  <a:cubicBezTo>
                    <a:pt x="219528" y="31635"/>
                    <a:pt x="217742" y="30504"/>
                    <a:pt x="215778" y="30504"/>
                  </a:cubicBezTo>
                  <a:lnTo>
                    <a:pt x="183750" y="30504"/>
                  </a:lnTo>
                  <a:lnTo>
                    <a:pt x="181000" y="19860"/>
                  </a:lnTo>
                  <a:cubicBezTo>
                    <a:pt x="180416" y="17621"/>
                    <a:pt x="178404" y="16074"/>
                    <a:pt x="176094" y="16074"/>
                  </a:cubicBezTo>
                  <a:lnTo>
                    <a:pt x="137423" y="16074"/>
                  </a:lnTo>
                  <a:cubicBezTo>
                    <a:pt x="134923" y="16074"/>
                    <a:pt x="132803" y="17883"/>
                    <a:pt x="132422" y="20348"/>
                  </a:cubicBezTo>
                  <a:lnTo>
                    <a:pt x="130827" y="30504"/>
                  </a:lnTo>
                  <a:lnTo>
                    <a:pt x="89119" y="30504"/>
                  </a:lnTo>
                  <a:lnTo>
                    <a:pt x="100752" y="7322"/>
                  </a:lnTo>
                  <a:cubicBezTo>
                    <a:pt x="101537" y="5751"/>
                    <a:pt x="101454" y="3893"/>
                    <a:pt x="100537" y="2393"/>
                  </a:cubicBezTo>
                  <a:cubicBezTo>
                    <a:pt x="99620" y="905"/>
                    <a:pt x="97989" y="0"/>
                    <a:pt x="96227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9" name="Google Shape;385;p20">
              <a:extLst>
                <a:ext uri="{FF2B5EF4-FFF2-40B4-BE49-F238E27FC236}">
                  <a16:creationId xmlns:a16="http://schemas.microsoft.com/office/drawing/2014/main" id="{F19D92E9-226E-404A-8F6E-534E11C93A93}"/>
                </a:ext>
              </a:extLst>
            </p:cNvPr>
            <p:cNvSpPr/>
            <p:nvPr/>
          </p:nvSpPr>
          <p:spPr>
            <a:xfrm>
              <a:off x="985238" y="1968625"/>
              <a:ext cx="126525" cy="25925"/>
            </a:xfrm>
            <a:custGeom>
              <a:avLst/>
              <a:gdLst/>
              <a:ahLst/>
              <a:cxnLst/>
              <a:rect l="l" t="t" r="r" b="b"/>
              <a:pathLst>
                <a:path w="5061" h="1037" extrusionOk="0">
                  <a:moveTo>
                    <a:pt x="524" y="0"/>
                  </a:moveTo>
                  <a:cubicBezTo>
                    <a:pt x="238" y="0"/>
                    <a:pt x="0" y="227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lnTo>
                    <a:pt x="4548" y="1036"/>
                  </a:lnTo>
                  <a:cubicBezTo>
                    <a:pt x="4834" y="1036"/>
                    <a:pt x="5060" y="798"/>
                    <a:pt x="5060" y="512"/>
                  </a:cubicBezTo>
                  <a:cubicBezTo>
                    <a:pt x="5060" y="227"/>
                    <a:pt x="4834" y="0"/>
                    <a:pt x="4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0" name="Google Shape;386;p20">
              <a:extLst>
                <a:ext uri="{FF2B5EF4-FFF2-40B4-BE49-F238E27FC236}">
                  <a16:creationId xmlns:a16="http://schemas.microsoft.com/office/drawing/2014/main" id="{E3E3234C-ED0E-44E3-B98F-E232857656C2}"/>
                </a:ext>
              </a:extLst>
            </p:cNvPr>
            <p:cNvSpPr/>
            <p:nvPr/>
          </p:nvSpPr>
          <p:spPr>
            <a:xfrm>
              <a:off x="1286763" y="1968625"/>
              <a:ext cx="1834175" cy="25925"/>
            </a:xfrm>
            <a:custGeom>
              <a:avLst/>
              <a:gdLst/>
              <a:ahLst/>
              <a:cxnLst/>
              <a:rect l="l" t="t" r="r" b="b"/>
              <a:pathLst>
                <a:path w="73367" h="1037" extrusionOk="0">
                  <a:moveTo>
                    <a:pt x="524" y="0"/>
                  </a:moveTo>
                  <a:cubicBezTo>
                    <a:pt x="226" y="0"/>
                    <a:pt x="0" y="227"/>
                    <a:pt x="0" y="512"/>
                  </a:cubicBezTo>
                  <a:cubicBezTo>
                    <a:pt x="0" y="798"/>
                    <a:pt x="226" y="1036"/>
                    <a:pt x="524" y="1036"/>
                  </a:cubicBezTo>
                  <a:lnTo>
                    <a:pt x="8561" y="1036"/>
                  </a:lnTo>
                  <a:cubicBezTo>
                    <a:pt x="8846" y="1036"/>
                    <a:pt x="9073" y="798"/>
                    <a:pt x="9073" y="512"/>
                  </a:cubicBezTo>
                  <a:cubicBezTo>
                    <a:pt x="9073" y="227"/>
                    <a:pt x="8846" y="0"/>
                    <a:pt x="8561" y="0"/>
                  </a:cubicBezTo>
                  <a:close/>
                  <a:moveTo>
                    <a:pt x="16597" y="0"/>
                  </a:moveTo>
                  <a:cubicBezTo>
                    <a:pt x="16300" y="0"/>
                    <a:pt x="16073" y="227"/>
                    <a:pt x="16073" y="512"/>
                  </a:cubicBezTo>
                  <a:cubicBezTo>
                    <a:pt x="16073" y="798"/>
                    <a:pt x="16300" y="1036"/>
                    <a:pt x="16597" y="1036"/>
                  </a:cubicBezTo>
                  <a:lnTo>
                    <a:pt x="24634" y="1036"/>
                  </a:lnTo>
                  <a:cubicBezTo>
                    <a:pt x="24920" y="1036"/>
                    <a:pt x="25146" y="798"/>
                    <a:pt x="25146" y="512"/>
                  </a:cubicBezTo>
                  <a:cubicBezTo>
                    <a:pt x="25146" y="227"/>
                    <a:pt x="24920" y="0"/>
                    <a:pt x="24634" y="0"/>
                  </a:cubicBezTo>
                  <a:close/>
                  <a:moveTo>
                    <a:pt x="32671" y="0"/>
                  </a:moveTo>
                  <a:cubicBezTo>
                    <a:pt x="32373" y="0"/>
                    <a:pt x="32147" y="227"/>
                    <a:pt x="32147" y="512"/>
                  </a:cubicBezTo>
                  <a:cubicBezTo>
                    <a:pt x="32147" y="798"/>
                    <a:pt x="32373" y="1036"/>
                    <a:pt x="32671" y="1036"/>
                  </a:cubicBezTo>
                  <a:lnTo>
                    <a:pt x="40708" y="1036"/>
                  </a:lnTo>
                  <a:cubicBezTo>
                    <a:pt x="40993" y="1036"/>
                    <a:pt x="41219" y="798"/>
                    <a:pt x="41219" y="512"/>
                  </a:cubicBezTo>
                  <a:cubicBezTo>
                    <a:pt x="41219" y="227"/>
                    <a:pt x="40993" y="0"/>
                    <a:pt x="40708" y="0"/>
                  </a:cubicBezTo>
                  <a:close/>
                  <a:moveTo>
                    <a:pt x="48744" y="0"/>
                  </a:moveTo>
                  <a:cubicBezTo>
                    <a:pt x="48447" y="0"/>
                    <a:pt x="48220" y="227"/>
                    <a:pt x="48220" y="512"/>
                  </a:cubicBezTo>
                  <a:cubicBezTo>
                    <a:pt x="48220" y="798"/>
                    <a:pt x="48447" y="1036"/>
                    <a:pt x="48744" y="1036"/>
                  </a:cubicBezTo>
                  <a:lnTo>
                    <a:pt x="56781" y="1036"/>
                  </a:lnTo>
                  <a:cubicBezTo>
                    <a:pt x="57067" y="1036"/>
                    <a:pt x="57293" y="798"/>
                    <a:pt x="57293" y="512"/>
                  </a:cubicBezTo>
                  <a:cubicBezTo>
                    <a:pt x="57293" y="227"/>
                    <a:pt x="57067" y="0"/>
                    <a:pt x="56781" y="0"/>
                  </a:cubicBezTo>
                  <a:close/>
                  <a:moveTo>
                    <a:pt x="64818" y="0"/>
                  </a:moveTo>
                  <a:cubicBezTo>
                    <a:pt x="64520" y="0"/>
                    <a:pt x="64294" y="227"/>
                    <a:pt x="64294" y="512"/>
                  </a:cubicBezTo>
                  <a:cubicBezTo>
                    <a:pt x="64294" y="798"/>
                    <a:pt x="64520" y="1036"/>
                    <a:pt x="64818" y="1036"/>
                  </a:cubicBezTo>
                  <a:lnTo>
                    <a:pt x="72854" y="1036"/>
                  </a:lnTo>
                  <a:cubicBezTo>
                    <a:pt x="73140" y="1036"/>
                    <a:pt x="73366" y="798"/>
                    <a:pt x="73366" y="512"/>
                  </a:cubicBezTo>
                  <a:cubicBezTo>
                    <a:pt x="73366" y="227"/>
                    <a:pt x="73140" y="0"/>
                    <a:pt x="72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1" name="Google Shape;387;p20">
              <a:extLst>
                <a:ext uri="{FF2B5EF4-FFF2-40B4-BE49-F238E27FC236}">
                  <a16:creationId xmlns:a16="http://schemas.microsoft.com/office/drawing/2014/main" id="{92B27DB6-F12B-4554-A98B-E8784345CAEE}"/>
                </a:ext>
              </a:extLst>
            </p:cNvPr>
            <p:cNvSpPr/>
            <p:nvPr/>
          </p:nvSpPr>
          <p:spPr>
            <a:xfrm>
              <a:off x="3292063" y="1968325"/>
              <a:ext cx="125625" cy="116100"/>
            </a:xfrm>
            <a:custGeom>
              <a:avLst/>
              <a:gdLst/>
              <a:ahLst/>
              <a:cxnLst/>
              <a:rect l="l" t="t" r="r" b="b"/>
              <a:pathLst>
                <a:path w="5025" h="4644" extrusionOk="0">
                  <a:moveTo>
                    <a:pt x="524" y="0"/>
                  </a:moveTo>
                  <a:cubicBezTo>
                    <a:pt x="239" y="0"/>
                    <a:pt x="0" y="239"/>
                    <a:pt x="0" y="524"/>
                  </a:cubicBezTo>
                  <a:cubicBezTo>
                    <a:pt x="0" y="810"/>
                    <a:pt x="239" y="1048"/>
                    <a:pt x="524" y="1048"/>
                  </a:cubicBezTo>
                  <a:lnTo>
                    <a:pt x="3644" y="1048"/>
                  </a:lnTo>
                  <a:lnTo>
                    <a:pt x="2251" y="3894"/>
                  </a:lnTo>
                  <a:cubicBezTo>
                    <a:pt x="2120" y="4156"/>
                    <a:pt x="2227" y="4465"/>
                    <a:pt x="2489" y="4584"/>
                  </a:cubicBezTo>
                  <a:cubicBezTo>
                    <a:pt x="2560" y="4620"/>
                    <a:pt x="2632" y="4644"/>
                    <a:pt x="2715" y="4644"/>
                  </a:cubicBezTo>
                  <a:cubicBezTo>
                    <a:pt x="2906" y="4644"/>
                    <a:pt x="3096" y="4537"/>
                    <a:pt x="3179" y="4346"/>
                  </a:cubicBezTo>
                  <a:lnTo>
                    <a:pt x="4953" y="762"/>
                  </a:lnTo>
                  <a:cubicBezTo>
                    <a:pt x="5025" y="596"/>
                    <a:pt x="5013" y="405"/>
                    <a:pt x="4918" y="250"/>
                  </a:cubicBezTo>
                  <a:cubicBezTo>
                    <a:pt x="4822" y="96"/>
                    <a:pt x="4656" y="0"/>
                    <a:pt x="4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2" name="Google Shape;388;p20">
              <a:extLst>
                <a:ext uri="{FF2B5EF4-FFF2-40B4-BE49-F238E27FC236}">
                  <a16:creationId xmlns:a16="http://schemas.microsoft.com/office/drawing/2014/main" id="{A595BEA0-BDE4-484A-A1EB-CDC12E257471}"/>
                </a:ext>
              </a:extLst>
            </p:cNvPr>
            <p:cNvSpPr/>
            <p:nvPr/>
          </p:nvSpPr>
          <p:spPr>
            <a:xfrm>
              <a:off x="3149488" y="2255775"/>
              <a:ext cx="126225" cy="220675"/>
            </a:xfrm>
            <a:custGeom>
              <a:avLst/>
              <a:gdLst/>
              <a:ahLst/>
              <a:cxnLst/>
              <a:rect l="l" t="t" r="r" b="b"/>
              <a:pathLst>
                <a:path w="5049" h="8827" extrusionOk="0">
                  <a:moveTo>
                    <a:pt x="4479" y="0"/>
                  </a:moveTo>
                  <a:cubicBezTo>
                    <a:pt x="4295" y="0"/>
                    <a:pt x="4118" y="100"/>
                    <a:pt x="4025" y="278"/>
                  </a:cubicBezTo>
                  <a:lnTo>
                    <a:pt x="119" y="8100"/>
                  </a:lnTo>
                  <a:cubicBezTo>
                    <a:pt x="0" y="8338"/>
                    <a:pt x="96" y="8648"/>
                    <a:pt x="346" y="8767"/>
                  </a:cubicBezTo>
                  <a:cubicBezTo>
                    <a:pt x="417" y="8803"/>
                    <a:pt x="489" y="8826"/>
                    <a:pt x="572" y="8826"/>
                  </a:cubicBezTo>
                  <a:cubicBezTo>
                    <a:pt x="750" y="8826"/>
                    <a:pt x="929" y="8719"/>
                    <a:pt x="1024" y="8541"/>
                  </a:cubicBezTo>
                  <a:lnTo>
                    <a:pt x="4930" y="730"/>
                  </a:lnTo>
                  <a:cubicBezTo>
                    <a:pt x="5049" y="480"/>
                    <a:pt x="4953" y="182"/>
                    <a:pt x="4703" y="51"/>
                  </a:cubicBezTo>
                  <a:cubicBezTo>
                    <a:pt x="4631" y="17"/>
                    <a:pt x="4555" y="0"/>
                    <a:pt x="4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3" name="Google Shape;389;p20">
              <a:extLst>
                <a:ext uri="{FF2B5EF4-FFF2-40B4-BE49-F238E27FC236}">
                  <a16:creationId xmlns:a16="http://schemas.microsoft.com/office/drawing/2014/main" id="{0E0E566A-7710-49B6-A25A-3E0DD059EB0E}"/>
                </a:ext>
              </a:extLst>
            </p:cNvPr>
            <p:cNvSpPr/>
            <p:nvPr/>
          </p:nvSpPr>
          <p:spPr>
            <a:xfrm>
              <a:off x="3007513" y="2644975"/>
              <a:ext cx="128300" cy="116025"/>
            </a:xfrm>
            <a:custGeom>
              <a:avLst/>
              <a:gdLst/>
              <a:ahLst/>
              <a:cxnLst/>
              <a:rect l="l" t="t" r="r" b="b"/>
              <a:pathLst>
                <a:path w="5132" h="4641" extrusionOk="0">
                  <a:moveTo>
                    <a:pt x="2373" y="1"/>
                  </a:moveTo>
                  <a:cubicBezTo>
                    <a:pt x="2181" y="1"/>
                    <a:pt x="1998" y="109"/>
                    <a:pt x="1905" y="295"/>
                  </a:cubicBezTo>
                  <a:lnTo>
                    <a:pt x="83" y="3879"/>
                  </a:lnTo>
                  <a:cubicBezTo>
                    <a:pt x="0" y="4045"/>
                    <a:pt x="0" y="4236"/>
                    <a:pt x="95" y="4391"/>
                  </a:cubicBezTo>
                  <a:cubicBezTo>
                    <a:pt x="191" y="4545"/>
                    <a:pt x="357" y="4641"/>
                    <a:pt x="548" y="4641"/>
                  </a:cubicBezTo>
                  <a:lnTo>
                    <a:pt x="4620" y="4641"/>
                  </a:lnTo>
                  <a:cubicBezTo>
                    <a:pt x="4905" y="4641"/>
                    <a:pt x="5132" y="4403"/>
                    <a:pt x="5132" y="4117"/>
                  </a:cubicBezTo>
                  <a:cubicBezTo>
                    <a:pt x="5132" y="3831"/>
                    <a:pt x="4905" y="3605"/>
                    <a:pt x="4620" y="3605"/>
                  </a:cubicBezTo>
                  <a:lnTo>
                    <a:pt x="1393" y="3605"/>
                  </a:lnTo>
                  <a:lnTo>
                    <a:pt x="2834" y="759"/>
                  </a:lnTo>
                  <a:cubicBezTo>
                    <a:pt x="2965" y="509"/>
                    <a:pt x="2858" y="188"/>
                    <a:pt x="2608" y="57"/>
                  </a:cubicBezTo>
                  <a:cubicBezTo>
                    <a:pt x="2532" y="19"/>
                    <a:pt x="2452" y="1"/>
                    <a:pt x="2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4" name="Google Shape;390;p20">
              <a:extLst>
                <a:ext uri="{FF2B5EF4-FFF2-40B4-BE49-F238E27FC236}">
                  <a16:creationId xmlns:a16="http://schemas.microsoft.com/office/drawing/2014/main" id="{9CA6D171-C7F0-4A11-85E1-290A0C7550E9}"/>
                </a:ext>
              </a:extLst>
            </p:cNvPr>
            <p:cNvSpPr/>
            <p:nvPr/>
          </p:nvSpPr>
          <p:spPr>
            <a:xfrm>
              <a:off x="3340588" y="2735075"/>
              <a:ext cx="717975" cy="25925"/>
            </a:xfrm>
            <a:custGeom>
              <a:avLst/>
              <a:gdLst/>
              <a:ahLst/>
              <a:cxnLst/>
              <a:rect l="l" t="t" r="r" b="b"/>
              <a:pathLst>
                <a:path w="28719" h="1037" extrusionOk="0">
                  <a:moveTo>
                    <a:pt x="524" y="1"/>
                  </a:moveTo>
                  <a:cubicBezTo>
                    <a:pt x="226" y="1"/>
                    <a:pt x="0" y="227"/>
                    <a:pt x="0" y="513"/>
                  </a:cubicBezTo>
                  <a:cubicBezTo>
                    <a:pt x="0" y="799"/>
                    <a:pt x="226" y="1037"/>
                    <a:pt x="524" y="1037"/>
                  </a:cubicBezTo>
                  <a:lnTo>
                    <a:pt x="9751" y="1037"/>
                  </a:lnTo>
                  <a:cubicBezTo>
                    <a:pt x="10037" y="1037"/>
                    <a:pt x="10263" y="799"/>
                    <a:pt x="10263" y="513"/>
                  </a:cubicBezTo>
                  <a:cubicBezTo>
                    <a:pt x="10263" y="227"/>
                    <a:pt x="10037" y="1"/>
                    <a:pt x="9751" y="1"/>
                  </a:cubicBezTo>
                  <a:close/>
                  <a:moveTo>
                    <a:pt x="18979" y="1"/>
                  </a:moveTo>
                  <a:cubicBezTo>
                    <a:pt x="18681" y="1"/>
                    <a:pt x="18455" y="227"/>
                    <a:pt x="18455" y="513"/>
                  </a:cubicBezTo>
                  <a:cubicBezTo>
                    <a:pt x="18455" y="799"/>
                    <a:pt x="18681" y="1037"/>
                    <a:pt x="18979" y="1037"/>
                  </a:cubicBezTo>
                  <a:lnTo>
                    <a:pt x="28206" y="1037"/>
                  </a:lnTo>
                  <a:cubicBezTo>
                    <a:pt x="28492" y="1037"/>
                    <a:pt x="28718" y="799"/>
                    <a:pt x="28718" y="513"/>
                  </a:cubicBezTo>
                  <a:cubicBezTo>
                    <a:pt x="28718" y="227"/>
                    <a:pt x="28492" y="1"/>
                    <a:pt x="28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5" name="Google Shape;391;p20">
              <a:extLst>
                <a:ext uri="{FF2B5EF4-FFF2-40B4-BE49-F238E27FC236}">
                  <a16:creationId xmlns:a16="http://schemas.microsoft.com/office/drawing/2014/main" id="{EFD66C37-8F9A-4C00-BF3A-862FABD6EAA8}"/>
                </a:ext>
              </a:extLst>
            </p:cNvPr>
            <p:cNvSpPr/>
            <p:nvPr/>
          </p:nvSpPr>
          <p:spPr>
            <a:xfrm>
              <a:off x="4263313" y="2635550"/>
              <a:ext cx="143200" cy="125450"/>
            </a:xfrm>
            <a:custGeom>
              <a:avLst/>
              <a:gdLst/>
              <a:ahLst/>
              <a:cxnLst/>
              <a:rect l="l" t="t" r="r" b="b"/>
              <a:pathLst>
                <a:path w="5728" h="5018" extrusionOk="0">
                  <a:moveTo>
                    <a:pt x="5171" y="1"/>
                  </a:moveTo>
                  <a:cubicBezTo>
                    <a:pt x="4913" y="1"/>
                    <a:pt x="4688" y="183"/>
                    <a:pt x="4644" y="446"/>
                  </a:cubicBezTo>
                  <a:lnTo>
                    <a:pt x="4108" y="3982"/>
                  </a:lnTo>
                  <a:lnTo>
                    <a:pt x="524" y="3982"/>
                  </a:lnTo>
                  <a:cubicBezTo>
                    <a:pt x="227" y="3982"/>
                    <a:pt x="1" y="4208"/>
                    <a:pt x="1" y="4494"/>
                  </a:cubicBezTo>
                  <a:cubicBezTo>
                    <a:pt x="1" y="4780"/>
                    <a:pt x="227" y="5018"/>
                    <a:pt x="524" y="5018"/>
                  </a:cubicBezTo>
                  <a:lnTo>
                    <a:pt x="4561" y="5018"/>
                  </a:lnTo>
                  <a:cubicBezTo>
                    <a:pt x="4823" y="5018"/>
                    <a:pt x="5037" y="4827"/>
                    <a:pt x="5073" y="4577"/>
                  </a:cubicBezTo>
                  <a:lnTo>
                    <a:pt x="5680" y="600"/>
                  </a:lnTo>
                  <a:cubicBezTo>
                    <a:pt x="5727" y="315"/>
                    <a:pt x="5525" y="53"/>
                    <a:pt x="5239" y="5"/>
                  </a:cubicBezTo>
                  <a:cubicBezTo>
                    <a:pt x="5216" y="2"/>
                    <a:pt x="5193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6" name="Google Shape;392;p20">
              <a:extLst>
                <a:ext uri="{FF2B5EF4-FFF2-40B4-BE49-F238E27FC236}">
                  <a16:creationId xmlns:a16="http://schemas.microsoft.com/office/drawing/2014/main" id="{FA937F00-736C-498E-8D50-2993A1DD709C}"/>
                </a:ext>
              </a:extLst>
            </p:cNvPr>
            <p:cNvSpPr/>
            <p:nvPr/>
          </p:nvSpPr>
          <p:spPr>
            <a:xfrm>
              <a:off x="4403813" y="2370450"/>
              <a:ext cx="142300" cy="125350"/>
            </a:xfrm>
            <a:custGeom>
              <a:avLst/>
              <a:gdLst/>
              <a:ahLst/>
              <a:cxnLst/>
              <a:rect l="l" t="t" r="r" b="b"/>
              <a:pathLst>
                <a:path w="5692" h="5014" extrusionOk="0">
                  <a:moveTo>
                    <a:pt x="1203" y="1"/>
                  </a:moveTo>
                  <a:cubicBezTo>
                    <a:pt x="941" y="1"/>
                    <a:pt x="727" y="179"/>
                    <a:pt x="691" y="429"/>
                  </a:cubicBezTo>
                  <a:lnTo>
                    <a:pt x="48" y="4406"/>
                  </a:lnTo>
                  <a:cubicBezTo>
                    <a:pt x="0" y="4692"/>
                    <a:pt x="191" y="4954"/>
                    <a:pt x="477" y="5001"/>
                  </a:cubicBezTo>
                  <a:cubicBezTo>
                    <a:pt x="500" y="5001"/>
                    <a:pt x="536" y="5013"/>
                    <a:pt x="560" y="5013"/>
                  </a:cubicBezTo>
                  <a:cubicBezTo>
                    <a:pt x="810" y="5013"/>
                    <a:pt x="1036" y="4823"/>
                    <a:pt x="1072" y="4573"/>
                  </a:cubicBezTo>
                  <a:lnTo>
                    <a:pt x="1643" y="1037"/>
                  </a:lnTo>
                  <a:lnTo>
                    <a:pt x="5168" y="1037"/>
                  </a:lnTo>
                  <a:cubicBezTo>
                    <a:pt x="5453" y="1037"/>
                    <a:pt x="5692" y="798"/>
                    <a:pt x="5692" y="513"/>
                  </a:cubicBezTo>
                  <a:cubicBezTo>
                    <a:pt x="5692" y="227"/>
                    <a:pt x="5453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7" name="Google Shape;393;p20">
              <a:extLst>
                <a:ext uri="{FF2B5EF4-FFF2-40B4-BE49-F238E27FC236}">
                  <a16:creationId xmlns:a16="http://schemas.microsoft.com/office/drawing/2014/main" id="{A93592B7-B386-4E2E-B9B1-6A9648AFB8EA}"/>
                </a:ext>
              </a:extLst>
            </p:cNvPr>
            <p:cNvSpPr/>
            <p:nvPr/>
          </p:nvSpPr>
          <p:spPr>
            <a:xfrm>
              <a:off x="4776763" y="2370450"/>
              <a:ext cx="282800" cy="25925"/>
            </a:xfrm>
            <a:custGeom>
              <a:avLst/>
              <a:gdLst/>
              <a:ahLst/>
              <a:cxnLst/>
              <a:rect l="l" t="t" r="r" b="b"/>
              <a:pathLst>
                <a:path w="11312" h="1037" extrusionOk="0">
                  <a:moveTo>
                    <a:pt x="525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8"/>
                    <a:pt x="227" y="1037"/>
                    <a:pt x="525" y="1037"/>
                  </a:cubicBezTo>
                  <a:lnTo>
                    <a:pt x="10788" y="1037"/>
                  </a:lnTo>
                  <a:cubicBezTo>
                    <a:pt x="11074" y="1037"/>
                    <a:pt x="11312" y="798"/>
                    <a:pt x="11312" y="513"/>
                  </a:cubicBezTo>
                  <a:cubicBezTo>
                    <a:pt x="11312" y="227"/>
                    <a:pt x="11074" y="1"/>
                    <a:pt x="10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8" name="Google Shape;394;p20">
              <a:extLst>
                <a:ext uri="{FF2B5EF4-FFF2-40B4-BE49-F238E27FC236}">
                  <a16:creationId xmlns:a16="http://schemas.microsoft.com/office/drawing/2014/main" id="{4101971F-F72F-418A-8E2F-9372FC3C3E45}"/>
                </a:ext>
              </a:extLst>
            </p:cNvPr>
            <p:cNvSpPr/>
            <p:nvPr/>
          </p:nvSpPr>
          <p:spPr>
            <a:xfrm>
              <a:off x="5286363" y="2370150"/>
              <a:ext cx="153300" cy="123550"/>
            </a:xfrm>
            <a:custGeom>
              <a:avLst/>
              <a:gdLst/>
              <a:ahLst/>
              <a:cxnLst/>
              <a:rect l="l" t="t" r="r" b="b"/>
              <a:pathLst>
                <a:path w="6132" h="4942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49"/>
                    <a:pt x="524" y="1049"/>
                  </a:cubicBezTo>
                  <a:lnTo>
                    <a:pt x="4168" y="1049"/>
                  </a:lnTo>
                  <a:lnTo>
                    <a:pt x="5049" y="4549"/>
                  </a:lnTo>
                  <a:cubicBezTo>
                    <a:pt x="5108" y="4787"/>
                    <a:pt x="5322" y="4942"/>
                    <a:pt x="5561" y="4942"/>
                  </a:cubicBezTo>
                  <a:cubicBezTo>
                    <a:pt x="5596" y="4942"/>
                    <a:pt x="5644" y="4942"/>
                    <a:pt x="5680" y="4930"/>
                  </a:cubicBezTo>
                  <a:cubicBezTo>
                    <a:pt x="5965" y="4859"/>
                    <a:pt x="6132" y="4573"/>
                    <a:pt x="6061" y="4287"/>
                  </a:cubicBezTo>
                  <a:lnTo>
                    <a:pt x="5084" y="406"/>
                  </a:lnTo>
                  <a:cubicBezTo>
                    <a:pt x="5025" y="167"/>
                    <a:pt x="4810" y="1"/>
                    <a:pt x="4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9" name="Google Shape;395;p20">
              <a:extLst>
                <a:ext uri="{FF2B5EF4-FFF2-40B4-BE49-F238E27FC236}">
                  <a16:creationId xmlns:a16="http://schemas.microsoft.com/office/drawing/2014/main" id="{BB59119A-2A95-4888-B9F5-DEF4420CDD12}"/>
                </a:ext>
              </a:extLst>
            </p:cNvPr>
            <p:cNvSpPr/>
            <p:nvPr/>
          </p:nvSpPr>
          <p:spPr>
            <a:xfrm>
              <a:off x="5454238" y="2637625"/>
              <a:ext cx="152125" cy="123375"/>
            </a:xfrm>
            <a:custGeom>
              <a:avLst/>
              <a:gdLst/>
              <a:ahLst/>
              <a:cxnLst/>
              <a:rect l="l" t="t" r="r" b="b"/>
              <a:pathLst>
                <a:path w="6085" h="4935" extrusionOk="0">
                  <a:moveTo>
                    <a:pt x="570" y="1"/>
                  </a:moveTo>
                  <a:cubicBezTo>
                    <a:pt x="527" y="1"/>
                    <a:pt x="484" y="6"/>
                    <a:pt x="441" y="17"/>
                  </a:cubicBezTo>
                  <a:cubicBezTo>
                    <a:pt x="167" y="89"/>
                    <a:pt x="0" y="375"/>
                    <a:pt x="72" y="648"/>
                  </a:cubicBezTo>
                  <a:lnTo>
                    <a:pt x="1096" y="4542"/>
                  </a:lnTo>
                  <a:cubicBezTo>
                    <a:pt x="1155" y="4780"/>
                    <a:pt x="1358" y="4935"/>
                    <a:pt x="1596" y="4935"/>
                  </a:cubicBezTo>
                  <a:lnTo>
                    <a:pt x="5573" y="4935"/>
                  </a:lnTo>
                  <a:cubicBezTo>
                    <a:pt x="5858" y="4935"/>
                    <a:pt x="6085" y="4697"/>
                    <a:pt x="6085" y="4411"/>
                  </a:cubicBezTo>
                  <a:cubicBezTo>
                    <a:pt x="6085" y="4125"/>
                    <a:pt x="5858" y="3899"/>
                    <a:pt x="5573" y="3899"/>
                  </a:cubicBezTo>
                  <a:lnTo>
                    <a:pt x="2001" y="3899"/>
                  </a:lnTo>
                  <a:lnTo>
                    <a:pt x="1084" y="386"/>
                  </a:lnTo>
                  <a:cubicBezTo>
                    <a:pt x="1014" y="156"/>
                    <a:pt x="799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0" name="Google Shape;396;p20">
              <a:extLst>
                <a:ext uri="{FF2B5EF4-FFF2-40B4-BE49-F238E27FC236}">
                  <a16:creationId xmlns:a16="http://schemas.microsoft.com/office/drawing/2014/main" id="{92A18767-A2E1-4239-97CC-C6AA45442BFD}"/>
                </a:ext>
              </a:extLst>
            </p:cNvPr>
            <p:cNvSpPr/>
            <p:nvPr/>
          </p:nvSpPr>
          <p:spPr>
            <a:xfrm>
              <a:off x="5814688" y="2735075"/>
              <a:ext cx="260475" cy="25925"/>
            </a:xfrm>
            <a:custGeom>
              <a:avLst/>
              <a:gdLst/>
              <a:ahLst/>
              <a:cxnLst/>
              <a:rect l="l" t="t" r="r" b="b"/>
              <a:pathLst>
                <a:path w="10419" h="1037" extrusionOk="0">
                  <a:moveTo>
                    <a:pt x="525" y="1"/>
                  </a:moveTo>
                  <a:cubicBezTo>
                    <a:pt x="239" y="1"/>
                    <a:pt x="1" y="227"/>
                    <a:pt x="1" y="513"/>
                  </a:cubicBezTo>
                  <a:cubicBezTo>
                    <a:pt x="1" y="799"/>
                    <a:pt x="239" y="1037"/>
                    <a:pt x="525" y="1037"/>
                  </a:cubicBezTo>
                  <a:lnTo>
                    <a:pt x="9907" y="1037"/>
                  </a:lnTo>
                  <a:cubicBezTo>
                    <a:pt x="10193" y="1037"/>
                    <a:pt x="10419" y="799"/>
                    <a:pt x="10419" y="513"/>
                  </a:cubicBezTo>
                  <a:cubicBezTo>
                    <a:pt x="10419" y="227"/>
                    <a:pt x="10193" y="1"/>
                    <a:pt x="9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1" name="Google Shape;397;p20">
              <a:extLst>
                <a:ext uri="{FF2B5EF4-FFF2-40B4-BE49-F238E27FC236}">
                  <a16:creationId xmlns:a16="http://schemas.microsoft.com/office/drawing/2014/main" id="{70996975-9551-466E-8BD9-7B9F3DB1C435}"/>
                </a:ext>
              </a:extLst>
            </p:cNvPr>
            <p:cNvSpPr/>
            <p:nvPr/>
          </p:nvSpPr>
          <p:spPr>
            <a:xfrm>
              <a:off x="6279938" y="2735075"/>
              <a:ext cx="170875" cy="116725"/>
            </a:xfrm>
            <a:custGeom>
              <a:avLst/>
              <a:gdLst/>
              <a:ahLst/>
              <a:cxnLst/>
              <a:rect l="l" t="t" r="r" b="b"/>
              <a:pathLst>
                <a:path w="6835" h="4669" extrusionOk="0">
                  <a:moveTo>
                    <a:pt x="524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99"/>
                    <a:pt x="227" y="1037"/>
                    <a:pt x="524" y="1037"/>
                  </a:cubicBezTo>
                  <a:lnTo>
                    <a:pt x="4191" y="1037"/>
                  </a:lnTo>
                  <a:lnTo>
                    <a:pt x="5763" y="4370"/>
                  </a:lnTo>
                  <a:cubicBezTo>
                    <a:pt x="5858" y="4561"/>
                    <a:pt x="6049" y="4668"/>
                    <a:pt x="6239" y="4668"/>
                  </a:cubicBezTo>
                  <a:cubicBezTo>
                    <a:pt x="6311" y="4668"/>
                    <a:pt x="6394" y="4656"/>
                    <a:pt x="6466" y="4620"/>
                  </a:cubicBezTo>
                  <a:cubicBezTo>
                    <a:pt x="6727" y="4501"/>
                    <a:pt x="6835" y="4192"/>
                    <a:pt x="6704" y="3930"/>
                  </a:cubicBezTo>
                  <a:lnTo>
                    <a:pt x="4989" y="298"/>
                  </a:lnTo>
                  <a:cubicBezTo>
                    <a:pt x="4894" y="108"/>
                    <a:pt x="4715" y="1"/>
                    <a:pt x="4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2" name="Google Shape;398;p20">
              <a:extLst>
                <a:ext uri="{FF2B5EF4-FFF2-40B4-BE49-F238E27FC236}">
                  <a16:creationId xmlns:a16="http://schemas.microsoft.com/office/drawing/2014/main" id="{2E506BF9-6CA4-4D57-A47D-908F0AA5ECFC}"/>
                </a:ext>
              </a:extLst>
            </p:cNvPr>
            <p:cNvSpPr/>
            <p:nvPr/>
          </p:nvSpPr>
          <p:spPr>
            <a:xfrm>
              <a:off x="6509138" y="3013675"/>
              <a:ext cx="116400" cy="211675"/>
            </a:xfrm>
            <a:custGeom>
              <a:avLst/>
              <a:gdLst/>
              <a:ahLst/>
              <a:cxnLst/>
              <a:rect l="l" t="t" r="r" b="b"/>
              <a:pathLst>
                <a:path w="4656" h="8467" extrusionOk="0">
                  <a:moveTo>
                    <a:pt x="572" y="0"/>
                  </a:moveTo>
                  <a:cubicBezTo>
                    <a:pt x="500" y="0"/>
                    <a:pt x="427" y="16"/>
                    <a:pt x="357" y="49"/>
                  </a:cubicBezTo>
                  <a:cubicBezTo>
                    <a:pt x="107" y="168"/>
                    <a:pt x="0" y="465"/>
                    <a:pt x="119" y="715"/>
                  </a:cubicBezTo>
                  <a:lnTo>
                    <a:pt x="3632" y="8181"/>
                  </a:lnTo>
                  <a:cubicBezTo>
                    <a:pt x="3715" y="8359"/>
                    <a:pt x="3894" y="8466"/>
                    <a:pt x="4084" y="8466"/>
                  </a:cubicBezTo>
                  <a:cubicBezTo>
                    <a:pt x="4156" y="8466"/>
                    <a:pt x="4227" y="8443"/>
                    <a:pt x="4298" y="8419"/>
                  </a:cubicBezTo>
                  <a:cubicBezTo>
                    <a:pt x="4548" y="8300"/>
                    <a:pt x="4656" y="8002"/>
                    <a:pt x="4537" y="7752"/>
                  </a:cubicBezTo>
                  <a:lnTo>
                    <a:pt x="1024" y="287"/>
                  </a:lnTo>
                  <a:cubicBezTo>
                    <a:pt x="938" y="106"/>
                    <a:pt x="759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3" name="Google Shape;399;p20">
              <a:extLst>
                <a:ext uri="{FF2B5EF4-FFF2-40B4-BE49-F238E27FC236}">
                  <a16:creationId xmlns:a16="http://schemas.microsoft.com/office/drawing/2014/main" id="{36086836-522A-4C9F-9F01-4E83D7446914}"/>
                </a:ext>
              </a:extLst>
            </p:cNvPr>
            <p:cNvSpPr/>
            <p:nvPr/>
          </p:nvSpPr>
          <p:spPr>
            <a:xfrm>
              <a:off x="6684738" y="3384550"/>
              <a:ext cx="171775" cy="117025"/>
            </a:xfrm>
            <a:custGeom>
              <a:avLst/>
              <a:gdLst/>
              <a:ahLst/>
              <a:cxnLst/>
              <a:rect l="l" t="t" r="r" b="b"/>
              <a:pathLst>
                <a:path w="6871" h="4681" extrusionOk="0">
                  <a:moveTo>
                    <a:pt x="604" y="0"/>
                  </a:moveTo>
                  <a:cubicBezTo>
                    <a:pt x="530" y="0"/>
                    <a:pt x="454" y="16"/>
                    <a:pt x="382" y="49"/>
                  </a:cubicBezTo>
                  <a:cubicBezTo>
                    <a:pt x="120" y="168"/>
                    <a:pt x="1" y="477"/>
                    <a:pt x="120" y="739"/>
                  </a:cubicBezTo>
                  <a:lnTo>
                    <a:pt x="1811" y="4371"/>
                  </a:lnTo>
                  <a:cubicBezTo>
                    <a:pt x="1894" y="4561"/>
                    <a:pt x="2085" y="4680"/>
                    <a:pt x="2287" y="4680"/>
                  </a:cubicBezTo>
                  <a:lnTo>
                    <a:pt x="6359" y="4680"/>
                  </a:lnTo>
                  <a:cubicBezTo>
                    <a:pt x="6645" y="4680"/>
                    <a:pt x="6871" y="4442"/>
                    <a:pt x="6871" y="4156"/>
                  </a:cubicBezTo>
                  <a:cubicBezTo>
                    <a:pt x="6871" y="3871"/>
                    <a:pt x="6645" y="3633"/>
                    <a:pt x="6359" y="3633"/>
                  </a:cubicBezTo>
                  <a:lnTo>
                    <a:pt x="2620" y="3633"/>
                  </a:lnTo>
                  <a:lnTo>
                    <a:pt x="1072" y="299"/>
                  </a:lnTo>
                  <a:cubicBezTo>
                    <a:pt x="986" y="109"/>
                    <a:pt x="800" y="0"/>
                    <a:pt x="6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4" name="Google Shape;400;p20">
              <a:extLst>
                <a:ext uri="{FF2B5EF4-FFF2-40B4-BE49-F238E27FC236}">
                  <a16:creationId xmlns:a16="http://schemas.microsoft.com/office/drawing/2014/main" id="{19A311AA-667E-4B50-B3C4-AEF6E9EB0A82}"/>
                </a:ext>
              </a:extLst>
            </p:cNvPr>
            <p:cNvSpPr/>
            <p:nvPr/>
          </p:nvSpPr>
          <p:spPr>
            <a:xfrm>
              <a:off x="7001763" y="3475350"/>
              <a:ext cx="881675" cy="26225"/>
            </a:xfrm>
            <a:custGeom>
              <a:avLst/>
              <a:gdLst/>
              <a:ahLst/>
              <a:cxnLst/>
              <a:rect l="l" t="t" r="r" b="b"/>
              <a:pathLst>
                <a:path w="35267" h="1049" extrusionOk="0">
                  <a:moveTo>
                    <a:pt x="524" y="1"/>
                  </a:moveTo>
                  <a:cubicBezTo>
                    <a:pt x="226" y="1"/>
                    <a:pt x="0" y="239"/>
                    <a:pt x="0" y="524"/>
                  </a:cubicBezTo>
                  <a:cubicBezTo>
                    <a:pt x="0" y="810"/>
                    <a:pt x="226" y="1048"/>
                    <a:pt x="524" y="1048"/>
                  </a:cubicBezTo>
                  <a:lnTo>
                    <a:pt x="7370" y="1048"/>
                  </a:lnTo>
                  <a:cubicBezTo>
                    <a:pt x="7656" y="1048"/>
                    <a:pt x="7882" y="810"/>
                    <a:pt x="7882" y="524"/>
                  </a:cubicBezTo>
                  <a:cubicBezTo>
                    <a:pt x="7882" y="239"/>
                    <a:pt x="7656" y="1"/>
                    <a:pt x="7370" y="1"/>
                  </a:cubicBezTo>
                  <a:close/>
                  <a:moveTo>
                    <a:pt x="14216" y="1"/>
                  </a:moveTo>
                  <a:cubicBezTo>
                    <a:pt x="13918" y="1"/>
                    <a:pt x="13692" y="239"/>
                    <a:pt x="13692" y="524"/>
                  </a:cubicBezTo>
                  <a:cubicBezTo>
                    <a:pt x="13692" y="810"/>
                    <a:pt x="13918" y="1048"/>
                    <a:pt x="14216" y="1048"/>
                  </a:cubicBezTo>
                  <a:lnTo>
                    <a:pt x="21062" y="1048"/>
                  </a:lnTo>
                  <a:cubicBezTo>
                    <a:pt x="21348" y="1048"/>
                    <a:pt x="21574" y="810"/>
                    <a:pt x="21574" y="524"/>
                  </a:cubicBezTo>
                  <a:cubicBezTo>
                    <a:pt x="21574" y="239"/>
                    <a:pt x="21348" y="1"/>
                    <a:pt x="21062" y="1"/>
                  </a:cubicBezTo>
                  <a:close/>
                  <a:moveTo>
                    <a:pt x="27908" y="1"/>
                  </a:moveTo>
                  <a:cubicBezTo>
                    <a:pt x="27611" y="1"/>
                    <a:pt x="27384" y="239"/>
                    <a:pt x="27384" y="524"/>
                  </a:cubicBezTo>
                  <a:cubicBezTo>
                    <a:pt x="27384" y="810"/>
                    <a:pt x="27611" y="1048"/>
                    <a:pt x="27908" y="1048"/>
                  </a:cubicBezTo>
                  <a:lnTo>
                    <a:pt x="34754" y="1048"/>
                  </a:lnTo>
                  <a:cubicBezTo>
                    <a:pt x="35040" y="1048"/>
                    <a:pt x="35266" y="810"/>
                    <a:pt x="35266" y="524"/>
                  </a:cubicBezTo>
                  <a:cubicBezTo>
                    <a:pt x="35266" y="239"/>
                    <a:pt x="35040" y="1"/>
                    <a:pt x="34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5" name="Google Shape;401;p20">
              <a:extLst>
                <a:ext uri="{FF2B5EF4-FFF2-40B4-BE49-F238E27FC236}">
                  <a16:creationId xmlns:a16="http://schemas.microsoft.com/office/drawing/2014/main" id="{E018315E-0B56-41EE-BA43-5940365DF668}"/>
                </a:ext>
              </a:extLst>
            </p:cNvPr>
            <p:cNvSpPr/>
            <p:nvPr/>
          </p:nvSpPr>
          <p:spPr>
            <a:xfrm>
              <a:off x="8032238" y="3475350"/>
              <a:ext cx="126525" cy="26225"/>
            </a:xfrm>
            <a:custGeom>
              <a:avLst/>
              <a:gdLst/>
              <a:ahLst/>
              <a:cxnLst/>
              <a:rect l="l" t="t" r="r" b="b"/>
              <a:pathLst>
                <a:path w="5061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4549" y="1048"/>
                  </a:lnTo>
                  <a:cubicBezTo>
                    <a:pt x="4834" y="1048"/>
                    <a:pt x="5061" y="810"/>
                    <a:pt x="5061" y="524"/>
                  </a:cubicBezTo>
                  <a:cubicBezTo>
                    <a:pt x="5061" y="239"/>
                    <a:pt x="4834" y="1"/>
                    <a:pt x="4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7" name="Google Shape;403;p20">
              <a:extLst>
                <a:ext uri="{FF2B5EF4-FFF2-40B4-BE49-F238E27FC236}">
                  <a16:creationId xmlns:a16="http://schemas.microsoft.com/office/drawing/2014/main" id="{D26ED606-597B-4900-B4B5-123D69FDDFE7}"/>
                </a:ext>
              </a:extLst>
            </p:cNvPr>
            <p:cNvSpPr/>
            <p:nvPr/>
          </p:nvSpPr>
          <p:spPr>
            <a:xfrm rot="5400000">
              <a:off x="7974850" y="3385713"/>
              <a:ext cx="540000" cy="205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sp>
        <p:nvSpPr>
          <p:cNvPr id="38" name="Google Shape;414;p20">
            <a:extLst>
              <a:ext uri="{FF2B5EF4-FFF2-40B4-BE49-F238E27FC236}">
                <a16:creationId xmlns:a16="http://schemas.microsoft.com/office/drawing/2014/main" id="{F542E915-D6EC-4ADA-B57C-D52ABC6ED43E}"/>
              </a:ext>
            </a:extLst>
          </p:cNvPr>
          <p:cNvSpPr/>
          <p:nvPr/>
        </p:nvSpPr>
        <p:spPr>
          <a:xfrm>
            <a:off x="1054079" y="2019098"/>
            <a:ext cx="375536" cy="470427"/>
          </a:xfrm>
          <a:custGeom>
            <a:avLst/>
            <a:gdLst/>
            <a:ahLst/>
            <a:cxnLst/>
            <a:rect l="l" t="t" r="r" b="b"/>
            <a:pathLst>
              <a:path w="18717" h="27314" extrusionOk="0">
                <a:moveTo>
                  <a:pt x="9359" y="2346"/>
                </a:moveTo>
                <a:cubicBezTo>
                  <a:pt x="13228" y="2346"/>
                  <a:pt x="16371" y="5490"/>
                  <a:pt x="16371" y="9371"/>
                </a:cubicBezTo>
                <a:cubicBezTo>
                  <a:pt x="16371" y="13240"/>
                  <a:pt x="13228" y="16384"/>
                  <a:pt x="9359" y="16384"/>
                </a:cubicBezTo>
                <a:cubicBezTo>
                  <a:pt x="5489" y="16384"/>
                  <a:pt x="2346" y="13240"/>
                  <a:pt x="2346" y="9371"/>
                </a:cubicBezTo>
                <a:cubicBezTo>
                  <a:pt x="2346" y="5490"/>
                  <a:pt x="5489" y="2346"/>
                  <a:pt x="9359" y="2346"/>
                </a:cubicBezTo>
                <a:close/>
                <a:moveTo>
                  <a:pt x="9359" y="1"/>
                </a:moveTo>
                <a:cubicBezTo>
                  <a:pt x="4191" y="1"/>
                  <a:pt x="0" y="4192"/>
                  <a:pt x="0" y="9371"/>
                </a:cubicBezTo>
                <a:cubicBezTo>
                  <a:pt x="0" y="16634"/>
                  <a:pt x="9359" y="27314"/>
                  <a:pt x="9359" y="27314"/>
                </a:cubicBezTo>
                <a:cubicBezTo>
                  <a:pt x="9359" y="27314"/>
                  <a:pt x="18717" y="16812"/>
                  <a:pt x="18717" y="9371"/>
                </a:cubicBezTo>
                <a:cubicBezTo>
                  <a:pt x="18717" y="4192"/>
                  <a:pt x="14526" y="1"/>
                  <a:pt x="9359" y="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598C9ED-6508-4EE8-9B0D-DE5F8B658433}"/>
              </a:ext>
            </a:extLst>
          </p:cNvPr>
          <p:cNvSpPr txBox="1"/>
          <p:nvPr/>
        </p:nvSpPr>
        <p:spPr>
          <a:xfrm>
            <a:off x="1483302" y="1322748"/>
            <a:ext cx="2392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It takes in input: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the </a:t>
            </a:r>
            <a:r>
              <a:rPr lang="en-US" sz="1200" b="1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path</a:t>
            </a:r>
            <a:r>
              <a:rPr lang="en-US" sz="1200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;</a:t>
            </a:r>
            <a:endParaRPr lang="en-US" sz="1200" b="1">
              <a:solidFill>
                <a:schemeClr val="accent6">
                  <a:lumMod val="85000"/>
                  <a:lumOff val="15000"/>
                </a:schemeClr>
              </a:solidFill>
              <a:latin typeface=" roboto condensed ligh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the </a:t>
            </a:r>
            <a:r>
              <a:rPr lang="en-US" sz="1200" b="1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dimensions of the car</a:t>
            </a:r>
            <a:r>
              <a:rPr lang="en-US" sz="1200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;</a:t>
            </a:r>
            <a:endParaRPr lang="en-US" sz="1200" b="1">
              <a:solidFill>
                <a:schemeClr val="accent6">
                  <a:lumMod val="85000"/>
                  <a:lumOff val="15000"/>
                </a:schemeClr>
              </a:solidFill>
              <a:latin typeface=" roboto condensed ligh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the </a:t>
            </a:r>
            <a:r>
              <a:rPr lang="en-US" sz="1200" b="1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fixed obstacle</a:t>
            </a:r>
            <a:r>
              <a:rPr lang="en-US" sz="1200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 positions;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parameters for the </a:t>
            </a:r>
            <a:r>
              <a:rPr lang="en-US" sz="1200" b="1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CBF</a:t>
            </a:r>
            <a:r>
              <a:rPr lang="en-US" sz="1200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.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C942E6B-0AA0-4001-B4A7-5B9A8B2E6A07}"/>
              </a:ext>
            </a:extLst>
          </p:cNvPr>
          <p:cNvSpPr txBox="1"/>
          <p:nvPr/>
        </p:nvSpPr>
        <p:spPr>
          <a:xfrm>
            <a:off x="4819858" y="1700297"/>
            <a:ext cx="3871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latin typeface=" roboto condensed light"/>
              </a:rPr>
              <a:t>Choose the </a:t>
            </a:r>
            <a:r>
              <a:rPr lang="en-US" sz="1200" b="1">
                <a:latin typeface=" roboto condensed light"/>
              </a:rPr>
              <a:t>model </a:t>
            </a:r>
            <a:r>
              <a:rPr lang="en-US" sz="1200">
                <a:latin typeface=" roboto condensed light"/>
              </a:rPr>
              <a:t>name;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latin typeface=" roboto condensed light"/>
              </a:rPr>
              <a:t>Define the </a:t>
            </a:r>
            <a:r>
              <a:rPr lang="en-US" sz="1200" b="1">
                <a:latin typeface=" roboto condensed light"/>
              </a:rPr>
              <a:t>state</a:t>
            </a:r>
            <a:r>
              <a:rPr lang="en-US" sz="1200">
                <a:latin typeface=" roboto condensed light"/>
              </a:rPr>
              <a:t> and </a:t>
            </a:r>
            <a:r>
              <a:rPr lang="en-US" sz="1200" b="1">
                <a:latin typeface=" roboto condensed light"/>
              </a:rPr>
              <a:t>control</a:t>
            </a:r>
            <a:r>
              <a:rPr lang="en-US" sz="1200">
                <a:latin typeface=" roboto condensed light"/>
              </a:rPr>
              <a:t> variables;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latin typeface=" roboto condensed light"/>
              </a:rPr>
              <a:t>Express the </a:t>
            </a:r>
            <a:r>
              <a:rPr lang="en-US" sz="1200" b="1">
                <a:latin typeface=" roboto condensed light"/>
              </a:rPr>
              <a:t>dynamic </a:t>
            </a:r>
            <a:r>
              <a:rPr lang="en-US" sz="1200">
                <a:latin typeface=" roboto condensed light"/>
              </a:rPr>
              <a:t>in an implicit and explicit way.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latin typeface=" roboto condensed light"/>
              </a:rPr>
              <a:t>Define the CBF </a:t>
            </a:r>
            <a:r>
              <a:rPr lang="en-US" sz="1200" b="1">
                <a:latin typeface=" roboto condensed light"/>
              </a:rPr>
              <a:t>parameters</a:t>
            </a:r>
            <a:r>
              <a:rPr lang="en-US" sz="1200">
                <a:latin typeface=" roboto condensed light"/>
              </a:rPr>
              <a:t>;</a:t>
            </a:r>
          </a:p>
        </p:txBody>
      </p:sp>
      <p:sp>
        <p:nvSpPr>
          <p:cNvPr id="41" name="Google Shape;414;p20">
            <a:extLst>
              <a:ext uri="{FF2B5EF4-FFF2-40B4-BE49-F238E27FC236}">
                <a16:creationId xmlns:a16="http://schemas.microsoft.com/office/drawing/2014/main" id="{DBA0D2B6-17C9-4689-A806-6E0C9FBE79B5}"/>
              </a:ext>
            </a:extLst>
          </p:cNvPr>
          <p:cNvSpPr/>
          <p:nvPr/>
        </p:nvSpPr>
        <p:spPr>
          <a:xfrm>
            <a:off x="4469940" y="2426495"/>
            <a:ext cx="375536" cy="470427"/>
          </a:xfrm>
          <a:custGeom>
            <a:avLst/>
            <a:gdLst/>
            <a:ahLst/>
            <a:cxnLst/>
            <a:rect l="l" t="t" r="r" b="b"/>
            <a:pathLst>
              <a:path w="18717" h="27314" extrusionOk="0">
                <a:moveTo>
                  <a:pt x="9359" y="2346"/>
                </a:moveTo>
                <a:cubicBezTo>
                  <a:pt x="13228" y="2346"/>
                  <a:pt x="16371" y="5490"/>
                  <a:pt x="16371" y="9371"/>
                </a:cubicBezTo>
                <a:cubicBezTo>
                  <a:pt x="16371" y="13240"/>
                  <a:pt x="13228" y="16384"/>
                  <a:pt x="9359" y="16384"/>
                </a:cubicBezTo>
                <a:cubicBezTo>
                  <a:pt x="5489" y="16384"/>
                  <a:pt x="2346" y="13240"/>
                  <a:pt x="2346" y="9371"/>
                </a:cubicBezTo>
                <a:cubicBezTo>
                  <a:pt x="2346" y="5490"/>
                  <a:pt x="5489" y="2346"/>
                  <a:pt x="9359" y="2346"/>
                </a:cubicBezTo>
                <a:close/>
                <a:moveTo>
                  <a:pt x="9359" y="1"/>
                </a:moveTo>
                <a:cubicBezTo>
                  <a:pt x="4191" y="1"/>
                  <a:pt x="0" y="4192"/>
                  <a:pt x="0" y="9371"/>
                </a:cubicBezTo>
                <a:cubicBezTo>
                  <a:pt x="0" y="16634"/>
                  <a:pt x="9359" y="27314"/>
                  <a:pt x="9359" y="27314"/>
                </a:cubicBezTo>
                <a:cubicBezTo>
                  <a:pt x="9359" y="27314"/>
                  <a:pt x="18717" y="16812"/>
                  <a:pt x="18717" y="9371"/>
                </a:cubicBezTo>
                <a:cubicBezTo>
                  <a:pt x="18717" y="4192"/>
                  <a:pt x="14526" y="1"/>
                  <a:pt x="9359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C04D9BE4-570C-4BBA-A24E-6594AB2A964E}"/>
                  </a:ext>
                </a:extLst>
              </p:cNvPr>
              <p:cNvSpPr txBox="1"/>
              <p:nvPr/>
            </p:nvSpPr>
            <p:spPr>
              <a:xfrm>
                <a:off x="3017686" y="3533894"/>
                <a:ext cx="5214300" cy="1781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 roboto condensed light"/>
                  </a:rPr>
                  <a:t>                          We define the </a:t>
                </a:r>
                <a:r>
                  <a:rPr lang="en-US" sz="1200" b="1">
                    <a:solidFill>
                      <a:srgbClr val="00487E"/>
                    </a:solidFill>
                    <a:latin typeface=" roboto condensed light"/>
                  </a:rPr>
                  <a:t>CBF</a:t>
                </a:r>
                <a:r>
                  <a:rPr lang="en-US" sz="1200">
                    <a:latin typeface=" roboto condensed light"/>
                  </a:rPr>
                  <a:t>:</a:t>
                </a:r>
              </a:p>
              <a:p>
                <a:endParaRPr lang="en-US" sz="800" b="0" i="1">
                  <a:latin typeface=" roboto condensed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𝑜𝑏𝑠</m:t>
                                      </m:r>
                                    </m:sub>
                                    <m:sup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𝑜𝑏𝑠</m:t>
                                      </m:r>
                                    </m:sub>
                                    <m:sup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</m:oMath>
                  </m:oMathPara>
                </a14:m>
                <a:endParaRPr lang="en-US" sz="1100" b="1"/>
              </a:p>
              <a:p>
                <a:endParaRPr lang="en-US" sz="1100" b="1"/>
              </a:p>
              <a:p>
                <a:r>
                  <a:rPr lang="en-US" sz="1200">
                    <a:latin typeface=" roboto condensed light"/>
                  </a:rPr>
                  <a:t>We need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>
                    <a:latin typeface=" roboto condensed light"/>
                  </a:rPr>
                  <a:t>, so we need to </a:t>
                </a:r>
                <a:r>
                  <a:rPr lang="en-US" sz="1200" b="1">
                    <a:latin typeface=" roboto condensed light"/>
                  </a:rPr>
                  <a:t>integrate</a:t>
                </a:r>
                <a:r>
                  <a:rPr lang="en-US" sz="1200">
                    <a:latin typeface=" roboto condensed light"/>
                  </a:rPr>
                  <a:t> the state. At first, we tried a simple </a:t>
                </a:r>
                <a:r>
                  <a:rPr lang="en-US" sz="1200" b="1">
                    <a:solidFill>
                      <a:schemeClr val="accent6"/>
                    </a:solidFill>
                    <a:latin typeface=" roboto condensed light"/>
                  </a:rPr>
                  <a:t>Euler integration </a:t>
                </a:r>
                <a:r>
                  <a:rPr lang="en-US" sz="1200">
                    <a:latin typeface=" roboto condensed light"/>
                  </a:rPr>
                  <a:t>but due to inaccuracy errors, we moved to the </a:t>
                </a:r>
                <a:r>
                  <a:rPr lang="en-US" sz="1200" b="1">
                    <a:solidFill>
                      <a:schemeClr val="accent6"/>
                    </a:solidFill>
                    <a:latin typeface=" roboto condensed light"/>
                  </a:rPr>
                  <a:t>Runge-</a:t>
                </a:r>
                <a:r>
                  <a:rPr lang="en-US" sz="1200" b="1" err="1">
                    <a:solidFill>
                      <a:schemeClr val="accent6"/>
                    </a:solidFill>
                    <a:latin typeface=" roboto condensed light"/>
                  </a:rPr>
                  <a:t>Kutta</a:t>
                </a:r>
                <a:r>
                  <a:rPr lang="en-US" sz="1200" b="1">
                    <a:solidFill>
                      <a:schemeClr val="accent6"/>
                    </a:solidFill>
                    <a:latin typeface=" roboto condensed light"/>
                  </a:rPr>
                  <a:t> integrator</a:t>
                </a:r>
                <a:r>
                  <a:rPr lang="en-US" sz="1200">
                    <a:latin typeface=" roboto condensed light"/>
                  </a:rPr>
                  <a:t>.</a:t>
                </a:r>
              </a:p>
              <a:p>
                <a:endParaRPr lang="en-US" sz="1200" b="1"/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C04D9BE4-570C-4BBA-A24E-6594AB2A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686" y="3533894"/>
                <a:ext cx="5214300" cy="1781450"/>
              </a:xfrm>
              <a:prstGeom prst="rect">
                <a:avLst/>
              </a:prstGeom>
              <a:blipFill>
                <a:blip r:embed="rId4"/>
                <a:stretch>
                  <a:fillRect t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oogle Shape;414;p20">
            <a:extLst>
              <a:ext uri="{FF2B5EF4-FFF2-40B4-BE49-F238E27FC236}">
                <a16:creationId xmlns:a16="http://schemas.microsoft.com/office/drawing/2014/main" id="{97D1A6CF-4A19-4DD6-88F6-69071F97A85C}"/>
              </a:ext>
            </a:extLst>
          </p:cNvPr>
          <p:cNvSpPr/>
          <p:nvPr/>
        </p:nvSpPr>
        <p:spPr>
          <a:xfrm rot="10800000">
            <a:off x="5624836" y="3225624"/>
            <a:ext cx="375536" cy="470427"/>
          </a:xfrm>
          <a:custGeom>
            <a:avLst/>
            <a:gdLst/>
            <a:ahLst/>
            <a:cxnLst/>
            <a:rect l="l" t="t" r="r" b="b"/>
            <a:pathLst>
              <a:path w="18717" h="27314" extrusionOk="0">
                <a:moveTo>
                  <a:pt x="9359" y="2346"/>
                </a:moveTo>
                <a:cubicBezTo>
                  <a:pt x="13228" y="2346"/>
                  <a:pt x="16371" y="5490"/>
                  <a:pt x="16371" y="9371"/>
                </a:cubicBezTo>
                <a:cubicBezTo>
                  <a:pt x="16371" y="13240"/>
                  <a:pt x="13228" y="16384"/>
                  <a:pt x="9359" y="16384"/>
                </a:cubicBezTo>
                <a:cubicBezTo>
                  <a:pt x="5489" y="16384"/>
                  <a:pt x="2346" y="13240"/>
                  <a:pt x="2346" y="9371"/>
                </a:cubicBezTo>
                <a:cubicBezTo>
                  <a:pt x="2346" y="5490"/>
                  <a:pt x="5489" y="2346"/>
                  <a:pt x="9359" y="2346"/>
                </a:cubicBezTo>
                <a:close/>
                <a:moveTo>
                  <a:pt x="9359" y="1"/>
                </a:moveTo>
                <a:cubicBezTo>
                  <a:pt x="4191" y="1"/>
                  <a:pt x="0" y="4192"/>
                  <a:pt x="0" y="9371"/>
                </a:cubicBezTo>
                <a:cubicBezTo>
                  <a:pt x="0" y="16634"/>
                  <a:pt x="9359" y="27314"/>
                  <a:pt x="9359" y="27314"/>
                </a:cubicBezTo>
                <a:cubicBezTo>
                  <a:pt x="9359" y="27314"/>
                  <a:pt x="18717" y="16812"/>
                  <a:pt x="18717" y="9371"/>
                </a:cubicBezTo>
                <a:cubicBezTo>
                  <a:pt x="18717" y="4192"/>
                  <a:pt x="14526" y="1"/>
                  <a:pt x="9359" y="1"/>
                </a:cubicBezTo>
                <a:close/>
              </a:path>
            </a:pathLst>
          </a:custGeom>
          <a:solidFill>
            <a:srgbClr val="FF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4" name="Onda 2 43">
            <a:extLst>
              <a:ext uri="{FF2B5EF4-FFF2-40B4-BE49-F238E27FC236}">
                <a16:creationId xmlns:a16="http://schemas.microsoft.com/office/drawing/2014/main" id="{07D7846C-3D48-4E79-B3E3-492C081936AC}"/>
              </a:ext>
            </a:extLst>
          </p:cNvPr>
          <p:cNvSpPr/>
          <p:nvPr/>
        </p:nvSpPr>
        <p:spPr>
          <a:xfrm>
            <a:off x="491951" y="3689451"/>
            <a:ext cx="2469978" cy="800460"/>
          </a:xfrm>
          <a:custGeom>
            <a:avLst/>
            <a:gdLst>
              <a:gd name="connsiteX0" fmla="*/ 0 w 2469978"/>
              <a:gd name="connsiteY0" fmla="*/ 50029 h 800460"/>
              <a:gd name="connsiteX1" fmla="*/ 1234989 w 2469978"/>
              <a:gd name="connsiteY1" fmla="*/ 50029 h 800460"/>
              <a:gd name="connsiteX2" fmla="*/ 2469978 w 2469978"/>
              <a:gd name="connsiteY2" fmla="*/ 50029 h 800460"/>
              <a:gd name="connsiteX3" fmla="*/ 2469978 w 2469978"/>
              <a:gd name="connsiteY3" fmla="*/ 407234 h 800460"/>
              <a:gd name="connsiteX4" fmla="*/ 2469978 w 2469978"/>
              <a:gd name="connsiteY4" fmla="*/ 750431 h 800460"/>
              <a:gd name="connsiteX5" fmla="*/ 1234989 w 2469978"/>
              <a:gd name="connsiteY5" fmla="*/ 750431 h 800460"/>
              <a:gd name="connsiteX6" fmla="*/ 0 w 2469978"/>
              <a:gd name="connsiteY6" fmla="*/ 750431 h 800460"/>
              <a:gd name="connsiteX7" fmla="*/ 0 w 2469978"/>
              <a:gd name="connsiteY7" fmla="*/ 386222 h 800460"/>
              <a:gd name="connsiteX8" fmla="*/ 0 w 2469978"/>
              <a:gd name="connsiteY8" fmla="*/ 50029 h 80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9978" h="800460" fill="none" extrusionOk="0">
                <a:moveTo>
                  <a:pt x="0" y="50029"/>
                </a:moveTo>
                <a:cubicBezTo>
                  <a:pt x="442166" y="-159327"/>
                  <a:pt x="877765" y="198908"/>
                  <a:pt x="1234989" y="50029"/>
                </a:cubicBezTo>
                <a:cubicBezTo>
                  <a:pt x="1604449" y="-91849"/>
                  <a:pt x="2034122" y="102602"/>
                  <a:pt x="2469978" y="50029"/>
                </a:cubicBezTo>
                <a:cubicBezTo>
                  <a:pt x="2508286" y="188641"/>
                  <a:pt x="2443073" y="296386"/>
                  <a:pt x="2469978" y="407234"/>
                </a:cubicBezTo>
                <a:cubicBezTo>
                  <a:pt x="2496883" y="518083"/>
                  <a:pt x="2461343" y="631458"/>
                  <a:pt x="2469978" y="750431"/>
                </a:cubicBezTo>
                <a:cubicBezTo>
                  <a:pt x="1978672" y="952992"/>
                  <a:pt x="1635046" y="534693"/>
                  <a:pt x="1234989" y="750431"/>
                </a:cubicBezTo>
                <a:cubicBezTo>
                  <a:pt x="815898" y="867419"/>
                  <a:pt x="390607" y="690909"/>
                  <a:pt x="0" y="750431"/>
                </a:cubicBezTo>
                <a:cubicBezTo>
                  <a:pt x="-37371" y="575667"/>
                  <a:pt x="5328" y="478031"/>
                  <a:pt x="0" y="386222"/>
                </a:cubicBezTo>
                <a:cubicBezTo>
                  <a:pt x="-5328" y="294413"/>
                  <a:pt x="10405" y="179747"/>
                  <a:pt x="0" y="50029"/>
                </a:cubicBezTo>
                <a:close/>
              </a:path>
              <a:path w="2469978" h="800460" stroke="0" extrusionOk="0">
                <a:moveTo>
                  <a:pt x="0" y="50029"/>
                </a:moveTo>
                <a:cubicBezTo>
                  <a:pt x="336855" y="-165780"/>
                  <a:pt x="824875" y="84880"/>
                  <a:pt x="1234989" y="50029"/>
                </a:cubicBezTo>
                <a:cubicBezTo>
                  <a:pt x="1664641" y="-198835"/>
                  <a:pt x="2088874" y="244587"/>
                  <a:pt x="2469978" y="50029"/>
                </a:cubicBezTo>
                <a:cubicBezTo>
                  <a:pt x="2473244" y="137609"/>
                  <a:pt x="2441119" y="295177"/>
                  <a:pt x="2469978" y="407234"/>
                </a:cubicBezTo>
                <a:cubicBezTo>
                  <a:pt x="2498837" y="519291"/>
                  <a:pt x="2453764" y="619053"/>
                  <a:pt x="2469978" y="750431"/>
                </a:cubicBezTo>
                <a:cubicBezTo>
                  <a:pt x="1958025" y="846411"/>
                  <a:pt x="1722770" y="501487"/>
                  <a:pt x="1234989" y="750431"/>
                </a:cubicBezTo>
                <a:cubicBezTo>
                  <a:pt x="784081" y="946081"/>
                  <a:pt x="391265" y="513876"/>
                  <a:pt x="0" y="750431"/>
                </a:cubicBezTo>
                <a:cubicBezTo>
                  <a:pt x="-29320" y="601127"/>
                  <a:pt x="31674" y="485273"/>
                  <a:pt x="0" y="393226"/>
                </a:cubicBezTo>
                <a:cubicBezTo>
                  <a:pt x="-31674" y="301180"/>
                  <a:pt x="1567" y="185298"/>
                  <a:pt x="0" y="50029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FF99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766162261">
                  <a:prstGeom prst="doubleWav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810B5BB7-6C65-401D-BC8F-F154B88D3453}"/>
                  </a:ext>
                </a:extLst>
              </p:cNvPr>
              <p:cNvSpPr txBox="1"/>
              <p:nvPr/>
            </p:nvSpPr>
            <p:spPr>
              <a:xfrm>
                <a:off x="491951" y="3750300"/>
                <a:ext cx="23779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6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accent6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accent6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 represents the position of the car,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6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6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6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6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6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6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 represents the position of the obstacle</a:t>
                </a:r>
              </a:p>
            </p:txBody>
          </p:sp>
        </mc:Choice>
        <mc:Fallback xmlns="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810B5BB7-6C65-401D-BC8F-F154B88D3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51" y="3750300"/>
                <a:ext cx="2377993" cy="646331"/>
              </a:xfrm>
              <a:prstGeom prst="rect">
                <a:avLst/>
              </a:prstGeom>
              <a:blipFill>
                <a:blip r:embed="rId5"/>
                <a:stretch>
                  <a:fillRect l="-256" t="-94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o 47">
            <a:extLst>
              <a:ext uri="{FF2B5EF4-FFF2-40B4-BE49-F238E27FC236}">
                <a16:creationId xmlns:a16="http://schemas.microsoft.com/office/drawing/2014/main" id="{D6BAC57E-3434-40E3-A5DB-5491EC21BD5C}"/>
              </a:ext>
            </a:extLst>
          </p:cNvPr>
          <p:cNvSpPr/>
          <p:nvPr/>
        </p:nvSpPr>
        <p:spPr>
          <a:xfrm rot="9178678">
            <a:off x="2862652" y="3159698"/>
            <a:ext cx="1992518" cy="789252"/>
          </a:xfrm>
          <a:prstGeom prst="arc">
            <a:avLst>
              <a:gd name="adj1" fmla="val 16200000"/>
              <a:gd name="adj2" fmla="val 21143217"/>
            </a:avLst>
          </a:prstGeom>
          <a:ln w="28575" cap="flat" cmpd="sng" algn="ctr">
            <a:solidFill>
              <a:srgbClr val="FF99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20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64850" y="45420"/>
            <a:ext cx="5214300" cy="568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Path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52D533-F10D-4FA6-AE9A-DBA182953277}"/>
              </a:ext>
            </a:extLst>
          </p:cNvPr>
          <p:cNvSpPr txBox="1"/>
          <p:nvPr/>
        </p:nvSpPr>
        <p:spPr>
          <a:xfrm>
            <a:off x="2658676" y="639488"/>
            <a:ext cx="382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The car has to move along the following path: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5290383-09EF-430F-A958-5AC606403BA6}"/>
                  </a:ext>
                </a:extLst>
              </p:cNvPr>
              <p:cNvSpPr txBox="1"/>
              <p:nvPr/>
            </p:nvSpPr>
            <p:spPr>
              <a:xfrm>
                <a:off x="444166" y="3282189"/>
                <a:ext cx="83998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0" i="0">
                    <a:solidFill>
                      <a:schemeClr val="accent6">
                        <a:lumMod val="85000"/>
                        <a:lumOff val="15000"/>
                      </a:schemeClr>
                    </a:solidFill>
                    <a:effectLst/>
                    <a:latin typeface=" roboto condensed light"/>
                  </a:rPr>
                  <a:t>We let the path provide us some information as a function of the </a:t>
                </a:r>
                <a:r>
                  <a:rPr lang="en-US" b="1" i="0">
                    <a:solidFill>
                      <a:srgbClr val="B67E34"/>
                    </a:solidFill>
                    <a:effectLst/>
                    <a:latin typeface=" roboto condensed light"/>
                  </a:rPr>
                  <a:t>arc length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B67E34"/>
                        </a:solidFill>
                        <a:effectLst/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0" i="0">
                    <a:solidFill>
                      <a:schemeClr val="accent6">
                        <a:lumMod val="85000"/>
                        <a:lumOff val="15000"/>
                      </a:schemeClr>
                    </a:solidFill>
                    <a:effectLst/>
                    <a:latin typeface=" roboto condensed light"/>
                  </a:rPr>
                  <a:t>, and these information are useful in the kinematic model</a:t>
                </a:r>
                <a:r>
                  <a:rPr lang="en-US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5290383-09EF-430F-A958-5AC606403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6" y="3282189"/>
                <a:ext cx="8399836" cy="523220"/>
              </a:xfrm>
              <a:prstGeom prst="rect">
                <a:avLst/>
              </a:prstGeom>
              <a:blipFill>
                <a:blip r:embed="rId3"/>
                <a:stretch>
                  <a:fillRect l="-218" t="-2326" r="-218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448C950-3AEC-4BF1-9BAB-41A53F7EB968}"/>
                  </a:ext>
                </a:extLst>
              </p:cNvPr>
              <p:cNvSpPr txBox="1"/>
              <p:nvPr/>
            </p:nvSpPr>
            <p:spPr>
              <a:xfrm>
                <a:off x="1591517" y="3839306"/>
                <a:ext cx="695386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6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i="1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:</a:t>
                </a:r>
                <a:r>
                  <a:rPr lang="en-US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 is the </a:t>
                </a:r>
                <a:r>
                  <a:rPr lang="en-US" b="1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curvature of the path</a:t>
                </a:r>
                <a:r>
                  <a:rPr lang="en-US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 in a specific point. It can be computed as the inversion of the radius of the circle tangent to the path at a point characterized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>
                  <a:solidFill>
                    <a:schemeClr val="accent6">
                      <a:lumMod val="85000"/>
                      <a:lumOff val="15000"/>
                    </a:schemeClr>
                  </a:solidFill>
                  <a:latin typeface=" roboto condensed ligh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it-IT" b="1" i="1" dirty="0" smtClean="0">
                            <a:solidFill>
                              <a:schemeClr val="accent6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i="1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: </a:t>
                </a:r>
                <a:r>
                  <a:rPr lang="en-US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is the </a:t>
                </a:r>
                <a:r>
                  <a:rPr lang="en-US" b="1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path orientation</a:t>
                </a:r>
                <a:r>
                  <a:rPr lang="en-US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 at a point characterized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>
                  <a:solidFill>
                    <a:schemeClr val="accent6">
                      <a:lumMod val="85000"/>
                      <a:lumOff val="15000"/>
                    </a:schemeClr>
                  </a:solidFill>
                  <a:latin typeface=" roboto condensed light"/>
                </a:endParaRPr>
              </a:p>
              <a:p>
                <a:endParaRPr lang="en-US" i="1">
                  <a:solidFill>
                    <a:schemeClr val="accent6">
                      <a:lumMod val="85000"/>
                      <a:lumOff val="15000"/>
                    </a:schemeClr>
                  </a:solidFill>
                  <a:latin typeface="+mn-lt"/>
                </a:endParaRPr>
              </a:p>
              <a:p>
                <a:r>
                  <a:rPr lang="en-US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We also equipped the class with a method that returns the total </a:t>
                </a:r>
                <a:r>
                  <a:rPr lang="en-US" b="1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length</a:t>
                </a:r>
                <a:r>
                  <a:rPr lang="en-US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 of the path.</a:t>
                </a:r>
                <a:endParaRPr lang="en-US" i="1">
                  <a:solidFill>
                    <a:schemeClr val="accent6">
                      <a:lumMod val="85000"/>
                      <a:lumOff val="15000"/>
                    </a:schemeClr>
                  </a:solidFill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448C950-3AEC-4BF1-9BAB-41A53F7EB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517" y="3839306"/>
                <a:ext cx="6953867" cy="1169551"/>
              </a:xfrm>
              <a:prstGeom prst="rect">
                <a:avLst/>
              </a:prstGeom>
              <a:blipFill>
                <a:blip r:embed="rId4"/>
                <a:stretch>
                  <a:fillRect l="-263" t="-156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AD92A904-55BA-4936-89C1-E6F4E1BBB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335" y="1096813"/>
            <a:ext cx="2718478" cy="2069844"/>
          </a:xfrm>
          <a:prstGeom prst="rect">
            <a:avLst/>
          </a:prstGeom>
        </p:spPr>
      </p:pic>
      <p:sp>
        <p:nvSpPr>
          <p:cNvPr id="13" name="Google Shape;192;p16">
            <a:extLst>
              <a:ext uri="{FF2B5EF4-FFF2-40B4-BE49-F238E27FC236}">
                <a16:creationId xmlns:a16="http://schemas.microsoft.com/office/drawing/2014/main" id="{1D9298A0-337A-498B-8B33-87605E3B46CF}"/>
              </a:ext>
            </a:extLst>
          </p:cNvPr>
          <p:cNvSpPr/>
          <p:nvPr/>
        </p:nvSpPr>
        <p:spPr>
          <a:xfrm>
            <a:off x="1338061" y="979744"/>
            <a:ext cx="0" cy="28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4" name="Google Shape;193;p16">
            <a:extLst>
              <a:ext uri="{FF2B5EF4-FFF2-40B4-BE49-F238E27FC236}">
                <a16:creationId xmlns:a16="http://schemas.microsoft.com/office/drawing/2014/main" id="{0AABE256-80DC-4450-AC0E-B3153331650A}"/>
              </a:ext>
            </a:extLst>
          </p:cNvPr>
          <p:cNvSpPr/>
          <p:nvPr/>
        </p:nvSpPr>
        <p:spPr>
          <a:xfrm>
            <a:off x="1101318" y="263004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4700" cap="flat" cmpd="sng">
            <a:solidFill>
              <a:srgbClr val="F2F2F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5" name="Google Shape;194;p16">
            <a:extLst>
              <a:ext uri="{FF2B5EF4-FFF2-40B4-BE49-F238E27FC236}">
                <a16:creationId xmlns:a16="http://schemas.microsoft.com/office/drawing/2014/main" id="{B9F52895-6623-4DE2-A422-46313F9C89CB}"/>
              </a:ext>
            </a:extLst>
          </p:cNvPr>
          <p:cNvSpPr/>
          <p:nvPr/>
        </p:nvSpPr>
        <p:spPr>
          <a:xfrm>
            <a:off x="933433" y="2221146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6" name="Google Shape;195;p16">
            <a:extLst>
              <a:ext uri="{FF2B5EF4-FFF2-40B4-BE49-F238E27FC236}">
                <a16:creationId xmlns:a16="http://schemas.microsoft.com/office/drawing/2014/main" id="{624B980D-AE13-4E0E-84B2-3AAF45D005ED}"/>
              </a:ext>
            </a:extLst>
          </p:cNvPr>
          <p:cNvSpPr/>
          <p:nvPr/>
        </p:nvSpPr>
        <p:spPr>
          <a:xfrm>
            <a:off x="929083" y="621386"/>
            <a:ext cx="0" cy="28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7" name="Google Shape;196;p16">
            <a:extLst>
              <a:ext uri="{FF2B5EF4-FFF2-40B4-BE49-F238E27FC236}">
                <a16:creationId xmlns:a16="http://schemas.microsoft.com/office/drawing/2014/main" id="{8A179C0A-1E27-4380-B87C-1BF37D1C83C2}"/>
              </a:ext>
            </a:extLst>
          </p:cNvPr>
          <p:cNvSpPr/>
          <p:nvPr/>
        </p:nvSpPr>
        <p:spPr>
          <a:xfrm>
            <a:off x="1904100" y="1597423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21" name="Google Shape;200;p16">
            <a:extLst>
              <a:ext uri="{FF2B5EF4-FFF2-40B4-BE49-F238E27FC236}">
                <a16:creationId xmlns:a16="http://schemas.microsoft.com/office/drawing/2014/main" id="{5556A634-AE03-4A9A-9A5D-390C2F3172D2}"/>
              </a:ext>
            </a:extLst>
          </p:cNvPr>
          <p:cNvGrpSpPr/>
          <p:nvPr/>
        </p:nvGrpSpPr>
        <p:grpSpPr>
          <a:xfrm rot="10800000">
            <a:off x="6878636" y="0"/>
            <a:ext cx="1737774" cy="2624972"/>
            <a:chOff x="3387023" y="2290896"/>
            <a:chExt cx="1773378" cy="2852517"/>
          </a:xfrm>
          <a:solidFill>
            <a:srgbClr val="7030A0"/>
          </a:solidFill>
        </p:grpSpPr>
        <p:sp>
          <p:nvSpPr>
            <p:cNvPr id="22" name="Google Shape;201;p16">
              <a:extLst>
                <a:ext uri="{FF2B5EF4-FFF2-40B4-BE49-F238E27FC236}">
                  <a16:creationId xmlns:a16="http://schemas.microsoft.com/office/drawing/2014/main" id="{9BC54DC1-76CC-47A0-A874-CABC44F55D5A}"/>
                </a:ext>
              </a:extLst>
            </p:cNvPr>
            <p:cNvSpPr/>
            <p:nvPr/>
          </p:nvSpPr>
          <p:spPr>
            <a:xfrm>
              <a:off x="3387023" y="2290896"/>
              <a:ext cx="1773378" cy="2852517"/>
            </a:xfrm>
            <a:custGeom>
              <a:avLst/>
              <a:gdLst/>
              <a:ahLst/>
              <a:cxnLst/>
              <a:rect l="l" t="t" r="r" b="b"/>
              <a:pathLst>
                <a:path w="62780" h="100983" extrusionOk="0">
                  <a:moveTo>
                    <a:pt x="1010" y="0"/>
                  </a:moveTo>
                  <a:cubicBezTo>
                    <a:pt x="422" y="0"/>
                    <a:pt x="1" y="458"/>
                    <a:pt x="46" y="1065"/>
                  </a:cubicBezTo>
                  <a:lnTo>
                    <a:pt x="1332" y="15186"/>
                  </a:lnTo>
                  <a:cubicBezTo>
                    <a:pt x="1368" y="15585"/>
                    <a:pt x="1541" y="15794"/>
                    <a:pt x="1774" y="15794"/>
                  </a:cubicBezTo>
                  <a:cubicBezTo>
                    <a:pt x="1922" y="15794"/>
                    <a:pt x="2096" y="15708"/>
                    <a:pt x="2272" y="15531"/>
                  </a:cubicBezTo>
                  <a:lnTo>
                    <a:pt x="4689" y="13126"/>
                  </a:lnTo>
                  <a:cubicBezTo>
                    <a:pt x="10857" y="18889"/>
                    <a:pt x="19179" y="22413"/>
                    <a:pt x="28252" y="22425"/>
                  </a:cubicBezTo>
                  <a:cubicBezTo>
                    <a:pt x="40456" y="22425"/>
                    <a:pt x="50433" y="32366"/>
                    <a:pt x="50433" y="44642"/>
                  </a:cubicBezTo>
                  <a:lnTo>
                    <a:pt x="50433" y="100982"/>
                  </a:lnTo>
                  <a:lnTo>
                    <a:pt x="62780" y="100982"/>
                  </a:lnTo>
                  <a:lnTo>
                    <a:pt x="62780" y="44582"/>
                  </a:lnTo>
                  <a:lnTo>
                    <a:pt x="62744" y="44582"/>
                  </a:lnTo>
                  <a:cubicBezTo>
                    <a:pt x="62744" y="25532"/>
                    <a:pt x="47302" y="10114"/>
                    <a:pt x="28252" y="10090"/>
                  </a:cubicBezTo>
                  <a:cubicBezTo>
                    <a:pt x="22596" y="10090"/>
                    <a:pt x="17334" y="7947"/>
                    <a:pt x="13405" y="4411"/>
                  </a:cubicBezTo>
                  <a:lnTo>
                    <a:pt x="15584" y="2220"/>
                  </a:lnTo>
                  <a:cubicBezTo>
                    <a:pt x="16048" y="1767"/>
                    <a:pt x="15893" y="1339"/>
                    <a:pt x="15250" y="1279"/>
                  </a:cubicBezTo>
                  <a:lnTo>
                    <a:pt x="1117" y="5"/>
                  </a:lnTo>
                  <a:cubicBezTo>
                    <a:pt x="1081" y="2"/>
                    <a:pt x="1045" y="0"/>
                    <a:pt x="1010" y="0"/>
                  </a:cubicBezTo>
                  <a:close/>
                </a:path>
              </a:pathLst>
            </a:custGeom>
            <a:grpFill/>
            <a:ln>
              <a:solidFill>
                <a:srgbClr val="7030A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Google Shape;202;p16">
              <a:extLst>
                <a:ext uri="{FF2B5EF4-FFF2-40B4-BE49-F238E27FC236}">
                  <a16:creationId xmlns:a16="http://schemas.microsoft.com/office/drawing/2014/main" id="{BF36C00E-8751-4C38-A8B1-560A044F022D}"/>
                </a:ext>
              </a:extLst>
            </p:cNvPr>
            <p:cNvSpPr/>
            <p:nvPr/>
          </p:nvSpPr>
          <p:spPr>
            <a:xfrm>
              <a:off x="3598857" y="2484285"/>
              <a:ext cx="1405172" cy="2470103"/>
            </a:xfrm>
            <a:custGeom>
              <a:avLst/>
              <a:gdLst/>
              <a:ahLst/>
              <a:cxnLst/>
              <a:rect l="l" t="t" r="r" b="b"/>
              <a:pathLst>
                <a:path w="49745" h="87445" extrusionOk="0">
                  <a:moveTo>
                    <a:pt x="441" y="1"/>
                  </a:moveTo>
                  <a:cubicBezTo>
                    <a:pt x="334" y="1"/>
                    <a:pt x="225" y="42"/>
                    <a:pt x="143" y="124"/>
                  </a:cubicBezTo>
                  <a:cubicBezTo>
                    <a:pt x="0" y="291"/>
                    <a:pt x="12" y="541"/>
                    <a:pt x="179" y="684"/>
                  </a:cubicBezTo>
                  <a:cubicBezTo>
                    <a:pt x="1679" y="2029"/>
                    <a:pt x="3274" y="3256"/>
                    <a:pt x="4918" y="4363"/>
                  </a:cubicBezTo>
                  <a:cubicBezTo>
                    <a:pt x="4989" y="4411"/>
                    <a:pt x="5060" y="4423"/>
                    <a:pt x="5132" y="4423"/>
                  </a:cubicBezTo>
                  <a:cubicBezTo>
                    <a:pt x="5263" y="4423"/>
                    <a:pt x="5394" y="4363"/>
                    <a:pt x="5465" y="4256"/>
                  </a:cubicBezTo>
                  <a:cubicBezTo>
                    <a:pt x="5584" y="4065"/>
                    <a:pt x="5537" y="3827"/>
                    <a:pt x="5358" y="3696"/>
                  </a:cubicBezTo>
                  <a:cubicBezTo>
                    <a:pt x="3739" y="2625"/>
                    <a:pt x="2179" y="1410"/>
                    <a:pt x="703" y="101"/>
                  </a:cubicBezTo>
                  <a:cubicBezTo>
                    <a:pt x="630" y="34"/>
                    <a:pt x="536" y="1"/>
                    <a:pt x="441" y="1"/>
                  </a:cubicBezTo>
                  <a:close/>
                  <a:moveTo>
                    <a:pt x="13955" y="8103"/>
                  </a:moveTo>
                  <a:cubicBezTo>
                    <a:pt x="13790" y="8103"/>
                    <a:pt x="13630" y="8204"/>
                    <a:pt x="13573" y="8364"/>
                  </a:cubicBezTo>
                  <a:cubicBezTo>
                    <a:pt x="13502" y="8566"/>
                    <a:pt x="13609" y="8804"/>
                    <a:pt x="13811" y="8876"/>
                  </a:cubicBezTo>
                  <a:cubicBezTo>
                    <a:pt x="15693" y="9554"/>
                    <a:pt x="17645" y="10090"/>
                    <a:pt x="19586" y="10483"/>
                  </a:cubicBezTo>
                  <a:lnTo>
                    <a:pt x="19669" y="10483"/>
                  </a:lnTo>
                  <a:cubicBezTo>
                    <a:pt x="19848" y="10483"/>
                    <a:pt x="20015" y="10352"/>
                    <a:pt x="20050" y="10173"/>
                  </a:cubicBezTo>
                  <a:cubicBezTo>
                    <a:pt x="20098" y="9959"/>
                    <a:pt x="19955" y="9745"/>
                    <a:pt x="19741" y="9697"/>
                  </a:cubicBezTo>
                  <a:cubicBezTo>
                    <a:pt x="17836" y="9328"/>
                    <a:pt x="15931" y="8792"/>
                    <a:pt x="14085" y="8125"/>
                  </a:cubicBezTo>
                  <a:cubicBezTo>
                    <a:pt x="14043" y="8110"/>
                    <a:pt x="13999" y="8103"/>
                    <a:pt x="13955" y="8103"/>
                  </a:cubicBezTo>
                  <a:close/>
                  <a:moveTo>
                    <a:pt x="29109" y="10954"/>
                  </a:moveTo>
                  <a:cubicBezTo>
                    <a:pt x="28919" y="10954"/>
                    <a:pt x="28752" y="11099"/>
                    <a:pt x="28730" y="11293"/>
                  </a:cubicBezTo>
                  <a:cubicBezTo>
                    <a:pt x="28694" y="11519"/>
                    <a:pt x="28849" y="11709"/>
                    <a:pt x="29063" y="11745"/>
                  </a:cubicBezTo>
                  <a:cubicBezTo>
                    <a:pt x="30933" y="11971"/>
                    <a:pt x="32778" y="12555"/>
                    <a:pt x="34576" y="13471"/>
                  </a:cubicBezTo>
                  <a:cubicBezTo>
                    <a:pt x="34636" y="13495"/>
                    <a:pt x="34695" y="13507"/>
                    <a:pt x="34755" y="13507"/>
                  </a:cubicBezTo>
                  <a:cubicBezTo>
                    <a:pt x="34897" y="13507"/>
                    <a:pt x="35040" y="13424"/>
                    <a:pt x="35112" y="13293"/>
                  </a:cubicBezTo>
                  <a:cubicBezTo>
                    <a:pt x="35207" y="13090"/>
                    <a:pt x="35136" y="12852"/>
                    <a:pt x="34933" y="12757"/>
                  </a:cubicBezTo>
                  <a:cubicBezTo>
                    <a:pt x="33064" y="11804"/>
                    <a:pt x="31123" y="11197"/>
                    <a:pt x="29171" y="10959"/>
                  </a:cubicBezTo>
                  <a:cubicBezTo>
                    <a:pt x="29150" y="10956"/>
                    <a:pt x="29129" y="10954"/>
                    <a:pt x="29109" y="10954"/>
                  </a:cubicBezTo>
                  <a:close/>
                  <a:moveTo>
                    <a:pt x="42350" y="18963"/>
                  </a:moveTo>
                  <a:cubicBezTo>
                    <a:pt x="42262" y="18963"/>
                    <a:pt x="42173" y="18993"/>
                    <a:pt x="42101" y="19055"/>
                  </a:cubicBezTo>
                  <a:cubicBezTo>
                    <a:pt x="41934" y="19198"/>
                    <a:pt x="41910" y="19448"/>
                    <a:pt x="42041" y="19615"/>
                  </a:cubicBezTo>
                  <a:cubicBezTo>
                    <a:pt x="43268" y="21091"/>
                    <a:pt x="44375" y="22734"/>
                    <a:pt x="45315" y="24473"/>
                  </a:cubicBezTo>
                  <a:cubicBezTo>
                    <a:pt x="45387" y="24604"/>
                    <a:pt x="45530" y="24687"/>
                    <a:pt x="45661" y="24687"/>
                  </a:cubicBezTo>
                  <a:cubicBezTo>
                    <a:pt x="45732" y="24687"/>
                    <a:pt x="45792" y="24663"/>
                    <a:pt x="45851" y="24639"/>
                  </a:cubicBezTo>
                  <a:cubicBezTo>
                    <a:pt x="46042" y="24532"/>
                    <a:pt x="46113" y="24294"/>
                    <a:pt x="46018" y="24092"/>
                  </a:cubicBezTo>
                  <a:cubicBezTo>
                    <a:pt x="45042" y="22306"/>
                    <a:pt x="43910" y="20627"/>
                    <a:pt x="42660" y="19115"/>
                  </a:cubicBezTo>
                  <a:cubicBezTo>
                    <a:pt x="42580" y="19014"/>
                    <a:pt x="42465" y="18963"/>
                    <a:pt x="42350" y="18963"/>
                  </a:cubicBezTo>
                  <a:close/>
                  <a:moveTo>
                    <a:pt x="48969" y="33191"/>
                  </a:moveTo>
                  <a:cubicBezTo>
                    <a:pt x="48943" y="33191"/>
                    <a:pt x="48915" y="33194"/>
                    <a:pt x="48887" y="33200"/>
                  </a:cubicBezTo>
                  <a:cubicBezTo>
                    <a:pt x="48673" y="33236"/>
                    <a:pt x="48530" y="33438"/>
                    <a:pt x="48566" y="33652"/>
                  </a:cubicBezTo>
                  <a:cubicBezTo>
                    <a:pt x="48828" y="35117"/>
                    <a:pt x="48959" y="36558"/>
                    <a:pt x="48959" y="37939"/>
                  </a:cubicBezTo>
                  <a:lnTo>
                    <a:pt x="48959" y="39510"/>
                  </a:lnTo>
                  <a:cubicBezTo>
                    <a:pt x="48959" y="39725"/>
                    <a:pt x="49137" y="39903"/>
                    <a:pt x="49352" y="39903"/>
                  </a:cubicBezTo>
                  <a:cubicBezTo>
                    <a:pt x="49578" y="39903"/>
                    <a:pt x="49745" y="39725"/>
                    <a:pt x="49745" y="39510"/>
                  </a:cubicBezTo>
                  <a:lnTo>
                    <a:pt x="49745" y="37939"/>
                  </a:lnTo>
                  <a:cubicBezTo>
                    <a:pt x="49745" y="36510"/>
                    <a:pt x="49614" y="35022"/>
                    <a:pt x="49352" y="33521"/>
                  </a:cubicBezTo>
                  <a:cubicBezTo>
                    <a:pt x="49320" y="33333"/>
                    <a:pt x="49161" y="33191"/>
                    <a:pt x="48969" y="33191"/>
                  </a:cubicBezTo>
                  <a:close/>
                  <a:moveTo>
                    <a:pt x="49352" y="49011"/>
                  </a:moveTo>
                  <a:cubicBezTo>
                    <a:pt x="49137" y="49011"/>
                    <a:pt x="48959" y="49190"/>
                    <a:pt x="48959" y="49404"/>
                  </a:cubicBezTo>
                  <a:lnTo>
                    <a:pt x="48959" y="55357"/>
                  </a:lnTo>
                  <a:cubicBezTo>
                    <a:pt x="48959" y="55572"/>
                    <a:pt x="49137" y="55750"/>
                    <a:pt x="49352" y="55750"/>
                  </a:cubicBezTo>
                  <a:cubicBezTo>
                    <a:pt x="49578" y="55750"/>
                    <a:pt x="49745" y="55572"/>
                    <a:pt x="49745" y="55357"/>
                  </a:cubicBezTo>
                  <a:lnTo>
                    <a:pt x="49745" y="49404"/>
                  </a:lnTo>
                  <a:cubicBezTo>
                    <a:pt x="49745" y="49190"/>
                    <a:pt x="49578" y="49011"/>
                    <a:pt x="49352" y="49011"/>
                  </a:cubicBezTo>
                  <a:close/>
                  <a:moveTo>
                    <a:pt x="49352" y="64859"/>
                  </a:moveTo>
                  <a:cubicBezTo>
                    <a:pt x="49137" y="64859"/>
                    <a:pt x="48959" y="65037"/>
                    <a:pt x="48959" y="65252"/>
                  </a:cubicBezTo>
                  <a:lnTo>
                    <a:pt x="48959" y="71205"/>
                  </a:lnTo>
                  <a:cubicBezTo>
                    <a:pt x="48959" y="71419"/>
                    <a:pt x="49137" y="71598"/>
                    <a:pt x="49352" y="71598"/>
                  </a:cubicBezTo>
                  <a:cubicBezTo>
                    <a:pt x="49578" y="71598"/>
                    <a:pt x="49745" y="71419"/>
                    <a:pt x="49745" y="71205"/>
                  </a:cubicBezTo>
                  <a:lnTo>
                    <a:pt x="49745" y="65252"/>
                  </a:lnTo>
                  <a:cubicBezTo>
                    <a:pt x="49745" y="65037"/>
                    <a:pt x="49578" y="64859"/>
                    <a:pt x="49352" y="64859"/>
                  </a:cubicBezTo>
                  <a:close/>
                  <a:moveTo>
                    <a:pt x="49352" y="80706"/>
                  </a:moveTo>
                  <a:cubicBezTo>
                    <a:pt x="49137" y="80706"/>
                    <a:pt x="48959" y="80884"/>
                    <a:pt x="48959" y="81099"/>
                  </a:cubicBezTo>
                  <a:lnTo>
                    <a:pt x="48959" y="87040"/>
                  </a:lnTo>
                  <a:cubicBezTo>
                    <a:pt x="48959" y="87266"/>
                    <a:pt x="49137" y="87445"/>
                    <a:pt x="49352" y="87445"/>
                  </a:cubicBezTo>
                  <a:cubicBezTo>
                    <a:pt x="49578" y="87445"/>
                    <a:pt x="49745" y="87266"/>
                    <a:pt x="49745" y="87040"/>
                  </a:cubicBezTo>
                  <a:lnTo>
                    <a:pt x="49745" y="81099"/>
                  </a:lnTo>
                  <a:cubicBezTo>
                    <a:pt x="49745" y="80884"/>
                    <a:pt x="49578" y="80706"/>
                    <a:pt x="49352" y="8070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grpSp>
        <p:nvGrpSpPr>
          <p:cNvPr id="24" name="Google Shape;203;p16">
            <a:extLst>
              <a:ext uri="{FF2B5EF4-FFF2-40B4-BE49-F238E27FC236}">
                <a16:creationId xmlns:a16="http://schemas.microsoft.com/office/drawing/2014/main" id="{5C68EF33-C3F4-4429-BB84-5E015FB95229}"/>
              </a:ext>
            </a:extLst>
          </p:cNvPr>
          <p:cNvGrpSpPr/>
          <p:nvPr/>
        </p:nvGrpSpPr>
        <p:grpSpPr>
          <a:xfrm rot="10800000">
            <a:off x="7069310" y="-1"/>
            <a:ext cx="1290293" cy="2996715"/>
            <a:chOff x="5218273" y="1886917"/>
            <a:chExt cx="1316729" cy="3256485"/>
          </a:xfrm>
          <a:solidFill>
            <a:srgbClr val="800000"/>
          </a:solidFill>
        </p:grpSpPr>
        <p:sp>
          <p:nvSpPr>
            <p:cNvPr id="25" name="Google Shape;204;p16">
              <a:extLst>
                <a:ext uri="{FF2B5EF4-FFF2-40B4-BE49-F238E27FC236}">
                  <a16:creationId xmlns:a16="http://schemas.microsoft.com/office/drawing/2014/main" id="{4641DFB8-2C0B-4EBC-BE0F-2314CB8D2BFB}"/>
                </a:ext>
              </a:extLst>
            </p:cNvPr>
            <p:cNvSpPr/>
            <p:nvPr/>
          </p:nvSpPr>
          <p:spPr>
            <a:xfrm>
              <a:off x="5218273" y="1886917"/>
              <a:ext cx="1316729" cy="3256485"/>
            </a:xfrm>
            <a:custGeom>
              <a:avLst/>
              <a:gdLst/>
              <a:ahLst/>
              <a:cxnLst/>
              <a:rect l="l" t="t" r="r" b="b"/>
              <a:pathLst>
                <a:path w="46614" h="115284" extrusionOk="0">
                  <a:moveTo>
                    <a:pt x="34701" y="0"/>
                  </a:moveTo>
                  <a:cubicBezTo>
                    <a:pt x="34443" y="0"/>
                    <a:pt x="34267" y="226"/>
                    <a:pt x="34267" y="638"/>
                  </a:cubicBezTo>
                  <a:lnTo>
                    <a:pt x="34267" y="3817"/>
                  </a:lnTo>
                  <a:cubicBezTo>
                    <a:pt x="15372" y="3948"/>
                    <a:pt x="1" y="19295"/>
                    <a:pt x="1" y="38345"/>
                  </a:cubicBezTo>
                  <a:lnTo>
                    <a:pt x="37" y="38345"/>
                  </a:lnTo>
                  <a:lnTo>
                    <a:pt x="37" y="91590"/>
                  </a:lnTo>
                  <a:lnTo>
                    <a:pt x="37" y="115283"/>
                  </a:lnTo>
                  <a:lnTo>
                    <a:pt x="12395" y="115283"/>
                  </a:lnTo>
                  <a:lnTo>
                    <a:pt x="12240" y="91625"/>
                  </a:lnTo>
                  <a:lnTo>
                    <a:pt x="12240" y="38357"/>
                  </a:lnTo>
                  <a:cubicBezTo>
                    <a:pt x="12240" y="26153"/>
                    <a:pt x="22218" y="16259"/>
                    <a:pt x="34267" y="16140"/>
                  </a:cubicBezTo>
                  <a:lnTo>
                    <a:pt x="34267" y="19462"/>
                  </a:lnTo>
                  <a:cubicBezTo>
                    <a:pt x="34267" y="19876"/>
                    <a:pt x="34445" y="20103"/>
                    <a:pt x="34706" y="20103"/>
                  </a:cubicBezTo>
                  <a:cubicBezTo>
                    <a:pt x="34850" y="20103"/>
                    <a:pt x="35018" y="20034"/>
                    <a:pt x="35196" y="19890"/>
                  </a:cubicBezTo>
                  <a:lnTo>
                    <a:pt x="46102" y="10806"/>
                  </a:lnTo>
                  <a:cubicBezTo>
                    <a:pt x="46602" y="10389"/>
                    <a:pt x="46614" y="9711"/>
                    <a:pt x="46114" y="9294"/>
                  </a:cubicBezTo>
                  <a:lnTo>
                    <a:pt x="35196" y="221"/>
                  </a:lnTo>
                  <a:cubicBezTo>
                    <a:pt x="35016" y="71"/>
                    <a:pt x="34845" y="0"/>
                    <a:pt x="34701" y="0"/>
                  </a:cubicBezTo>
                  <a:close/>
                </a:path>
              </a:pathLst>
            </a:custGeom>
            <a:solidFill>
              <a:srgbClr val="800000"/>
            </a:solidFill>
            <a:ln>
              <a:solidFill>
                <a:srgbClr val="8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6" name="Google Shape;205;p16">
              <a:extLst>
                <a:ext uri="{FF2B5EF4-FFF2-40B4-BE49-F238E27FC236}">
                  <a16:creationId xmlns:a16="http://schemas.microsoft.com/office/drawing/2014/main" id="{81E503EF-9B25-47C3-8CF9-0B26BB7DC84D}"/>
                </a:ext>
              </a:extLst>
            </p:cNvPr>
            <p:cNvSpPr/>
            <p:nvPr/>
          </p:nvSpPr>
          <p:spPr>
            <a:xfrm>
              <a:off x="5377028" y="2166095"/>
              <a:ext cx="688476" cy="2976976"/>
            </a:xfrm>
            <a:custGeom>
              <a:avLst/>
              <a:gdLst/>
              <a:ahLst/>
              <a:cxnLst/>
              <a:rect l="l" t="t" r="r" b="b"/>
              <a:pathLst>
                <a:path w="24373" h="105389" extrusionOk="0">
                  <a:moveTo>
                    <a:pt x="23950" y="1"/>
                  </a:moveTo>
                  <a:cubicBezTo>
                    <a:pt x="23928" y="1"/>
                    <a:pt x="23907" y="2"/>
                    <a:pt x="23885" y="6"/>
                  </a:cubicBezTo>
                  <a:cubicBezTo>
                    <a:pt x="21860" y="363"/>
                    <a:pt x="19896" y="863"/>
                    <a:pt x="18074" y="1494"/>
                  </a:cubicBezTo>
                  <a:cubicBezTo>
                    <a:pt x="17860" y="1566"/>
                    <a:pt x="17753" y="1792"/>
                    <a:pt x="17824" y="1994"/>
                  </a:cubicBezTo>
                  <a:cubicBezTo>
                    <a:pt x="17884" y="2161"/>
                    <a:pt x="18039" y="2268"/>
                    <a:pt x="18193" y="2268"/>
                  </a:cubicBezTo>
                  <a:cubicBezTo>
                    <a:pt x="18241" y="2268"/>
                    <a:pt x="18289" y="2256"/>
                    <a:pt x="18324" y="2245"/>
                  </a:cubicBezTo>
                  <a:cubicBezTo>
                    <a:pt x="20122" y="1625"/>
                    <a:pt x="22039" y="1137"/>
                    <a:pt x="24015" y="792"/>
                  </a:cubicBezTo>
                  <a:cubicBezTo>
                    <a:pt x="24230" y="756"/>
                    <a:pt x="24373" y="554"/>
                    <a:pt x="24337" y="340"/>
                  </a:cubicBezTo>
                  <a:cubicBezTo>
                    <a:pt x="24305" y="137"/>
                    <a:pt x="24139" y="1"/>
                    <a:pt x="23950" y="1"/>
                  </a:cubicBezTo>
                  <a:close/>
                  <a:moveTo>
                    <a:pt x="9641" y="6304"/>
                  </a:moveTo>
                  <a:cubicBezTo>
                    <a:pt x="9553" y="6304"/>
                    <a:pt x="9466" y="6332"/>
                    <a:pt x="9395" y="6388"/>
                  </a:cubicBezTo>
                  <a:cubicBezTo>
                    <a:pt x="7966" y="7567"/>
                    <a:pt x="6609" y="8995"/>
                    <a:pt x="5251" y="10757"/>
                  </a:cubicBezTo>
                  <a:cubicBezTo>
                    <a:pt x="5120" y="10936"/>
                    <a:pt x="5156" y="11186"/>
                    <a:pt x="5323" y="11317"/>
                  </a:cubicBezTo>
                  <a:cubicBezTo>
                    <a:pt x="5394" y="11377"/>
                    <a:pt x="5489" y="11400"/>
                    <a:pt x="5573" y="11400"/>
                  </a:cubicBezTo>
                  <a:cubicBezTo>
                    <a:pt x="5692" y="11400"/>
                    <a:pt x="5811" y="11341"/>
                    <a:pt x="5882" y="11246"/>
                  </a:cubicBezTo>
                  <a:cubicBezTo>
                    <a:pt x="7204" y="9519"/>
                    <a:pt x="8514" y="8138"/>
                    <a:pt x="9895" y="7007"/>
                  </a:cubicBezTo>
                  <a:cubicBezTo>
                    <a:pt x="10061" y="6864"/>
                    <a:pt x="10085" y="6614"/>
                    <a:pt x="9954" y="6447"/>
                  </a:cubicBezTo>
                  <a:cubicBezTo>
                    <a:pt x="9873" y="6352"/>
                    <a:pt x="9757" y="6304"/>
                    <a:pt x="9641" y="6304"/>
                  </a:cubicBezTo>
                  <a:close/>
                  <a:moveTo>
                    <a:pt x="1289" y="19470"/>
                  </a:moveTo>
                  <a:cubicBezTo>
                    <a:pt x="1114" y="19470"/>
                    <a:pt x="957" y="19591"/>
                    <a:pt x="917" y="19770"/>
                  </a:cubicBezTo>
                  <a:cubicBezTo>
                    <a:pt x="477" y="21544"/>
                    <a:pt x="263" y="23497"/>
                    <a:pt x="251" y="25759"/>
                  </a:cubicBezTo>
                  <a:cubicBezTo>
                    <a:pt x="251" y="25974"/>
                    <a:pt x="429" y="26152"/>
                    <a:pt x="644" y="26152"/>
                  </a:cubicBezTo>
                  <a:cubicBezTo>
                    <a:pt x="870" y="26152"/>
                    <a:pt x="1036" y="25974"/>
                    <a:pt x="1048" y="25759"/>
                  </a:cubicBezTo>
                  <a:cubicBezTo>
                    <a:pt x="1048" y="23569"/>
                    <a:pt x="1263" y="21675"/>
                    <a:pt x="1691" y="19961"/>
                  </a:cubicBezTo>
                  <a:cubicBezTo>
                    <a:pt x="1739" y="19747"/>
                    <a:pt x="1608" y="19532"/>
                    <a:pt x="1394" y="19485"/>
                  </a:cubicBezTo>
                  <a:cubicBezTo>
                    <a:pt x="1358" y="19475"/>
                    <a:pt x="1323" y="19470"/>
                    <a:pt x="1289" y="19470"/>
                  </a:cubicBezTo>
                  <a:close/>
                  <a:moveTo>
                    <a:pt x="524" y="35260"/>
                  </a:moveTo>
                  <a:cubicBezTo>
                    <a:pt x="310" y="35260"/>
                    <a:pt x="132" y="35439"/>
                    <a:pt x="132" y="35653"/>
                  </a:cubicBezTo>
                  <a:cubicBezTo>
                    <a:pt x="108" y="37642"/>
                    <a:pt x="96" y="39618"/>
                    <a:pt x="72" y="41595"/>
                  </a:cubicBezTo>
                  <a:cubicBezTo>
                    <a:pt x="72" y="41821"/>
                    <a:pt x="251" y="41999"/>
                    <a:pt x="477" y="41999"/>
                  </a:cubicBezTo>
                  <a:cubicBezTo>
                    <a:pt x="691" y="41999"/>
                    <a:pt x="870" y="41821"/>
                    <a:pt x="870" y="41606"/>
                  </a:cubicBezTo>
                  <a:cubicBezTo>
                    <a:pt x="882" y="39630"/>
                    <a:pt x="905" y="37642"/>
                    <a:pt x="917" y="35665"/>
                  </a:cubicBezTo>
                  <a:cubicBezTo>
                    <a:pt x="929" y="35451"/>
                    <a:pt x="751" y="35260"/>
                    <a:pt x="524" y="35260"/>
                  </a:cubicBezTo>
                  <a:close/>
                  <a:moveTo>
                    <a:pt x="417" y="51108"/>
                  </a:moveTo>
                  <a:cubicBezTo>
                    <a:pt x="203" y="51108"/>
                    <a:pt x="24" y="51286"/>
                    <a:pt x="24" y="51501"/>
                  </a:cubicBezTo>
                  <a:cubicBezTo>
                    <a:pt x="12" y="53489"/>
                    <a:pt x="12" y="55465"/>
                    <a:pt x="1" y="57454"/>
                  </a:cubicBezTo>
                  <a:cubicBezTo>
                    <a:pt x="1" y="57668"/>
                    <a:pt x="179" y="57847"/>
                    <a:pt x="405" y="57847"/>
                  </a:cubicBezTo>
                  <a:cubicBezTo>
                    <a:pt x="620" y="57847"/>
                    <a:pt x="798" y="57668"/>
                    <a:pt x="798" y="57454"/>
                  </a:cubicBezTo>
                  <a:cubicBezTo>
                    <a:pt x="798" y="55465"/>
                    <a:pt x="810" y="53489"/>
                    <a:pt x="810" y="51512"/>
                  </a:cubicBezTo>
                  <a:cubicBezTo>
                    <a:pt x="822" y="51286"/>
                    <a:pt x="644" y="51108"/>
                    <a:pt x="417" y="51108"/>
                  </a:cubicBezTo>
                  <a:close/>
                  <a:moveTo>
                    <a:pt x="393" y="66955"/>
                  </a:moveTo>
                  <a:cubicBezTo>
                    <a:pt x="167" y="66955"/>
                    <a:pt x="1" y="67133"/>
                    <a:pt x="1" y="67348"/>
                  </a:cubicBezTo>
                  <a:lnTo>
                    <a:pt x="1" y="68419"/>
                  </a:lnTo>
                  <a:cubicBezTo>
                    <a:pt x="1" y="70050"/>
                    <a:pt x="1" y="71670"/>
                    <a:pt x="1" y="73301"/>
                  </a:cubicBezTo>
                  <a:cubicBezTo>
                    <a:pt x="1" y="73515"/>
                    <a:pt x="179" y="73694"/>
                    <a:pt x="393" y="73694"/>
                  </a:cubicBezTo>
                  <a:cubicBezTo>
                    <a:pt x="608" y="73694"/>
                    <a:pt x="786" y="73515"/>
                    <a:pt x="786" y="73301"/>
                  </a:cubicBezTo>
                  <a:cubicBezTo>
                    <a:pt x="786" y="71670"/>
                    <a:pt x="786" y="70050"/>
                    <a:pt x="786" y="68419"/>
                  </a:cubicBezTo>
                  <a:lnTo>
                    <a:pt x="786" y="67348"/>
                  </a:lnTo>
                  <a:cubicBezTo>
                    <a:pt x="786" y="67133"/>
                    <a:pt x="608" y="66955"/>
                    <a:pt x="393" y="66955"/>
                  </a:cubicBezTo>
                  <a:close/>
                  <a:moveTo>
                    <a:pt x="405" y="82802"/>
                  </a:moveTo>
                  <a:cubicBezTo>
                    <a:pt x="179" y="82802"/>
                    <a:pt x="1" y="82981"/>
                    <a:pt x="1" y="83195"/>
                  </a:cubicBezTo>
                  <a:cubicBezTo>
                    <a:pt x="12" y="85183"/>
                    <a:pt x="12" y="87160"/>
                    <a:pt x="12" y="89148"/>
                  </a:cubicBezTo>
                  <a:cubicBezTo>
                    <a:pt x="12" y="89362"/>
                    <a:pt x="191" y="89541"/>
                    <a:pt x="405" y="89541"/>
                  </a:cubicBezTo>
                  <a:cubicBezTo>
                    <a:pt x="620" y="89541"/>
                    <a:pt x="798" y="89362"/>
                    <a:pt x="798" y="89136"/>
                  </a:cubicBezTo>
                  <a:cubicBezTo>
                    <a:pt x="798" y="87160"/>
                    <a:pt x="798" y="85183"/>
                    <a:pt x="798" y="83195"/>
                  </a:cubicBezTo>
                  <a:cubicBezTo>
                    <a:pt x="798" y="82981"/>
                    <a:pt x="620" y="82802"/>
                    <a:pt x="405" y="82802"/>
                  </a:cubicBezTo>
                  <a:close/>
                  <a:moveTo>
                    <a:pt x="405" y="98649"/>
                  </a:moveTo>
                  <a:cubicBezTo>
                    <a:pt x="191" y="98649"/>
                    <a:pt x="12" y="98828"/>
                    <a:pt x="12" y="99042"/>
                  </a:cubicBezTo>
                  <a:cubicBezTo>
                    <a:pt x="12" y="101030"/>
                    <a:pt x="12" y="103007"/>
                    <a:pt x="1" y="104983"/>
                  </a:cubicBezTo>
                  <a:cubicBezTo>
                    <a:pt x="1" y="105210"/>
                    <a:pt x="179" y="105388"/>
                    <a:pt x="405" y="105388"/>
                  </a:cubicBezTo>
                  <a:cubicBezTo>
                    <a:pt x="620" y="105388"/>
                    <a:pt x="798" y="105210"/>
                    <a:pt x="798" y="104995"/>
                  </a:cubicBezTo>
                  <a:cubicBezTo>
                    <a:pt x="798" y="103007"/>
                    <a:pt x="798" y="101030"/>
                    <a:pt x="798" y="99042"/>
                  </a:cubicBezTo>
                  <a:cubicBezTo>
                    <a:pt x="798" y="98828"/>
                    <a:pt x="632" y="98649"/>
                    <a:pt x="405" y="9864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sp>
        <p:nvSpPr>
          <p:cNvPr id="27" name="Google Shape;206;p16">
            <a:extLst>
              <a:ext uri="{FF2B5EF4-FFF2-40B4-BE49-F238E27FC236}">
                <a16:creationId xmlns:a16="http://schemas.microsoft.com/office/drawing/2014/main" id="{18593F19-F776-4E8E-BFA0-23A49EFBEA34}"/>
              </a:ext>
            </a:extLst>
          </p:cNvPr>
          <p:cNvSpPr/>
          <p:nvPr/>
        </p:nvSpPr>
        <p:spPr>
          <a:xfrm>
            <a:off x="664368" y="2177248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4700" cap="flat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1" name="Google Shape;210;p16">
            <a:extLst>
              <a:ext uri="{FF2B5EF4-FFF2-40B4-BE49-F238E27FC236}">
                <a16:creationId xmlns:a16="http://schemas.microsoft.com/office/drawing/2014/main" id="{95BB2E0B-7FC9-4478-9ACF-B21B46B3C6F6}"/>
              </a:ext>
            </a:extLst>
          </p:cNvPr>
          <p:cNvSpPr/>
          <p:nvPr/>
        </p:nvSpPr>
        <p:spPr>
          <a:xfrm>
            <a:off x="524455" y="1862788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35" name="Google Shape;211;p16">
            <a:extLst>
              <a:ext uri="{FF2B5EF4-FFF2-40B4-BE49-F238E27FC236}">
                <a16:creationId xmlns:a16="http://schemas.microsoft.com/office/drawing/2014/main" id="{21AD4675-99CF-4BFC-ACFF-825E4DB9ED3B}"/>
              </a:ext>
            </a:extLst>
          </p:cNvPr>
          <p:cNvGrpSpPr/>
          <p:nvPr/>
        </p:nvGrpSpPr>
        <p:grpSpPr>
          <a:xfrm>
            <a:off x="93248" y="4028478"/>
            <a:ext cx="1298602" cy="1115022"/>
            <a:chOff x="2686381" y="3461791"/>
            <a:chExt cx="2063367" cy="1681658"/>
          </a:xfrm>
          <a:solidFill>
            <a:srgbClr val="CC6600"/>
          </a:solidFill>
        </p:grpSpPr>
        <p:sp>
          <p:nvSpPr>
            <p:cNvPr id="36" name="Google Shape;212;p16">
              <a:extLst>
                <a:ext uri="{FF2B5EF4-FFF2-40B4-BE49-F238E27FC236}">
                  <a16:creationId xmlns:a16="http://schemas.microsoft.com/office/drawing/2014/main" id="{F4EBF79A-5F25-49DA-9B26-333C13E09954}"/>
                </a:ext>
              </a:extLst>
            </p:cNvPr>
            <p:cNvSpPr/>
            <p:nvPr/>
          </p:nvSpPr>
          <p:spPr>
            <a:xfrm>
              <a:off x="2686381" y="3461791"/>
              <a:ext cx="2063367" cy="1681658"/>
            </a:xfrm>
            <a:custGeom>
              <a:avLst/>
              <a:gdLst/>
              <a:ahLst/>
              <a:cxnLst/>
              <a:rect l="l" t="t" r="r" b="b"/>
              <a:pathLst>
                <a:path w="73046" h="59533" extrusionOk="0">
                  <a:moveTo>
                    <a:pt x="38529" y="1"/>
                  </a:moveTo>
                  <a:cubicBezTo>
                    <a:pt x="19515" y="1"/>
                    <a:pt x="4096" y="15479"/>
                    <a:pt x="3989" y="34386"/>
                  </a:cubicBezTo>
                  <a:lnTo>
                    <a:pt x="846" y="34386"/>
                  </a:lnTo>
                  <a:cubicBezTo>
                    <a:pt x="191" y="34386"/>
                    <a:pt x="1" y="34803"/>
                    <a:pt x="417" y="35303"/>
                  </a:cubicBezTo>
                  <a:lnTo>
                    <a:pt x="9502" y="46209"/>
                  </a:lnTo>
                  <a:cubicBezTo>
                    <a:pt x="9710" y="46459"/>
                    <a:pt x="9984" y="46584"/>
                    <a:pt x="10256" y="46584"/>
                  </a:cubicBezTo>
                  <a:cubicBezTo>
                    <a:pt x="10529" y="46584"/>
                    <a:pt x="10800" y="46459"/>
                    <a:pt x="11002" y="46209"/>
                  </a:cubicBezTo>
                  <a:lnTo>
                    <a:pt x="20086" y="35303"/>
                  </a:lnTo>
                  <a:cubicBezTo>
                    <a:pt x="20503" y="34803"/>
                    <a:pt x="20313" y="34386"/>
                    <a:pt x="19670" y="34386"/>
                  </a:cubicBezTo>
                  <a:lnTo>
                    <a:pt x="16312" y="34386"/>
                  </a:lnTo>
                  <a:cubicBezTo>
                    <a:pt x="16407" y="22182"/>
                    <a:pt x="25373" y="12383"/>
                    <a:pt x="37577" y="12383"/>
                  </a:cubicBezTo>
                  <a:lnTo>
                    <a:pt x="38553" y="12383"/>
                  </a:lnTo>
                  <a:cubicBezTo>
                    <a:pt x="50816" y="12383"/>
                    <a:pt x="60794" y="22337"/>
                    <a:pt x="60794" y="34600"/>
                  </a:cubicBezTo>
                  <a:lnTo>
                    <a:pt x="60794" y="59532"/>
                  </a:lnTo>
                  <a:lnTo>
                    <a:pt x="72998" y="59532"/>
                  </a:lnTo>
                  <a:lnTo>
                    <a:pt x="72998" y="34529"/>
                  </a:lnTo>
                  <a:lnTo>
                    <a:pt x="73045" y="34529"/>
                  </a:lnTo>
                  <a:cubicBezTo>
                    <a:pt x="73045" y="15479"/>
                    <a:pt x="57591" y="13"/>
                    <a:pt x="38529" y="1"/>
                  </a:cubicBezTo>
                  <a:close/>
                </a:path>
              </a:pathLst>
            </a:custGeom>
            <a:grpFill/>
            <a:ln>
              <a:solidFill>
                <a:srgbClr val="CC66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7" name="Google Shape;213;p16">
              <a:extLst>
                <a:ext uri="{FF2B5EF4-FFF2-40B4-BE49-F238E27FC236}">
                  <a16:creationId xmlns:a16="http://schemas.microsoft.com/office/drawing/2014/main" id="{12B49DDB-1350-41B4-81E9-891CCF3DC6F1}"/>
                </a:ext>
              </a:extLst>
            </p:cNvPr>
            <p:cNvSpPr/>
            <p:nvPr/>
          </p:nvSpPr>
          <p:spPr>
            <a:xfrm>
              <a:off x="2966886" y="3638371"/>
              <a:ext cx="1625813" cy="1499349"/>
            </a:xfrm>
            <a:custGeom>
              <a:avLst/>
              <a:gdLst/>
              <a:ahLst/>
              <a:cxnLst/>
              <a:rect l="l" t="t" r="r" b="b"/>
              <a:pathLst>
                <a:path w="57556" h="53079" extrusionOk="0">
                  <a:moveTo>
                    <a:pt x="28540" y="1"/>
                  </a:moveTo>
                  <a:cubicBezTo>
                    <a:pt x="28313" y="1"/>
                    <a:pt x="28147" y="179"/>
                    <a:pt x="28147" y="394"/>
                  </a:cubicBezTo>
                  <a:cubicBezTo>
                    <a:pt x="28147" y="620"/>
                    <a:pt x="28325" y="786"/>
                    <a:pt x="28540" y="786"/>
                  </a:cubicBezTo>
                  <a:lnTo>
                    <a:pt x="28778" y="786"/>
                  </a:lnTo>
                  <a:cubicBezTo>
                    <a:pt x="29742" y="786"/>
                    <a:pt x="30719" y="834"/>
                    <a:pt x="31683" y="917"/>
                  </a:cubicBezTo>
                  <a:cubicBezTo>
                    <a:pt x="32576" y="1013"/>
                    <a:pt x="33493" y="1132"/>
                    <a:pt x="34386" y="1298"/>
                  </a:cubicBezTo>
                  <a:cubicBezTo>
                    <a:pt x="34409" y="1298"/>
                    <a:pt x="34433" y="1310"/>
                    <a:pt x="34457" y="1310"/>
                  </a:cubicBezTo>
                  <a:cubicBezTo>
                    <a:pt x="34636" y="1310"/>
                    <a:pt x="34802" y="1167"/>
                    <a:pt x="34838" y="977"/>
                  </a:cubicBezTo>
                  <a:cubicBezTo>
                    <a:pt x="34886" y="763"/>
                    <a:pt x="34743" y="560"/>
                    <a:pt x="34529" y="525"/>
                  </a:cubicBezTo>
                  <a:cubicBezTo>
                    <a:pt x="33612" y="346"/>
                    <a:pt x="32671" y="215"/>
                    <a:pt x="31754" y="132"/>
                  </a:cubicBezTo>
                  <a:cubicBezTo>
                    <a:pt x="30778" y="48"/>
                    <a:pt x="29778" y="1"/>
                    <a:pt x="28802" y="1"/>
                  </a:cubicBezTo>
                  <a:close/>
                  <a:moveTo>
                    <a:pt x="18817" y="1634"/>
                  </a:moveTo>
                  <a:cubicBezTo>
                    <a:pt x="18772" y="1634"/>
                    <a:pt x="18726" y="1641"/>
                    <a:pt x="18681" y="1656"/>
                  </a:cubicBezTo>
                  <a:cubicBezTo>
                    <a:pt x="16764" y="2299"/>
                    <a:pt x="14931" y="3132"/>
                    <a:pt x="13216" y="4132"/>
                  </a:cubicBezTo>
                  <a:cubicBezTo>
                    <a:pt x="13026" y="4251"/>
                    <a:pt x="12966" y="4489"/>
                    <a:pt x="13073" y="4680"/>
                  </a:cubicBezTo>
                  <a:cubicBezTo>
                    <a:pt x="13145" y="4811"/>
                    <a:pt x="13276" y="4870"/>
                    <a:pt x="13419" y="4870"/>
                  </a:cubicBezTo>
                  <a:cubicBezTo>
                    <a:pt x="13478" y="4870"/>
                    <a:pt x="13550" y="4858"/>
                    <a:pt x="13609" y="4823"/>
                  </a:cubicBezTo>
                  <a:cubicBezTo>
                    <a:pt x="15288" y="3846"/>
                    <a:pt x="17074" y="3037"/>
                    <a:pt x="18943" y="2406"/>
                  </a:cubicBezTo>
                  <a:cubicBezTo>
                    <a:pt x="19146" y="2334"/>
                    <a:pt x="19265" y="2108"/>
                    <a:pt x="19193" y="1894"/>
                  </a:cubicBezTo>
                  <a:cubicBezTo>
                    <a:pt x="19137" y="1734"/>
                    <a:pt x="18984" y="1634"/>
                    <a:pt x="18817" y="1634"/>
                  </a:cubicBezTo>
                  <a:close/>
                  <a:moveTo>
                    <a:pt x="43723" y="3853"/>
                  </a:moveTo>
                  <a:cubicBezTo>
                    <a:pt x="43588" y="3853"/>
                    <a:pt x="43458" y="3922"/>
                    <a:pt x="43387" y="4049"/>
                  </a:cubicBezTo>
                  <a:cubicBezTo>
                    <a:pt x="43280" y="4239"/>
                    <a:pt x="43339" y="4489"/>
                    <a:pt x="43530" y="4596"/>
                  </a:cubicBezTo>
                  <a:cubicBezTo>
                    <a:pt x="45256" y="5561"/>
                    <a:pt x="46863" y="6692"/>
                    <a:pt x="48304" y="7966"/>
                  </a:cubicBezTo>
                  <a:cubicBezTo>
                    <a:pt x="48387" y="8037"/>
                    <a:pt x="48483" y="8073"/>
                    <a:pt x="48566" y="8073"/>
                  </a:cubicBezTo>
                  <a:cubicBezTo>
                    <a:pt x="48685" y="8073"/>
                    <a:pt x="48792" y="8025"/>
                    <a:pt x="48864" y="7930"/>
                  </a:cubicBezTo>
                  <a:cubicBezTo>
                    <a:pt x="49018" y="7775"/>
                    <a:pt x="48995" y="7525"/>
                    <a:pt x="48828" y="7371"/>
                  </a:cubicBezTo>
                  <a:cubicBezTo>
                    <a:pt x="47340" y="6061"/>
                    <a:pt x="45697" y="4894"/>
                    <a:pt x="43923" y="3906"/>
                  </a:cubicBezTo>
                  <a:cubicBezTo>
                    <a:pt x="43859" y="3870"/>
                    <a:pt x="43790" y="3853"/>
                    <a:pt x="43723" y="3853"/>
                  </a:cubicBezTo>
                  <a:close/>
                  <a:moveTo>
                    <a:pt x="5922" y="10477"/>
                  </a:moveTo>
                  <a:cubicBezTo>
                    <a:pt x="5806" y="10477"/>
                    <a:pt x="5690" y="10526"/>
                    <a:pt x="5608" y="10621"/>
                  </a:cubicBezTo>
                  <a:cubicBezTo>
                    <a:pt x="4322" y="12205"/>
                    <a:pt x="3227" y="13907"/>
                    <a:pt x="2370" y="15705"/>
                  </a:cubicBezTo>
                  <a:cubicBezTo>
                    <a:pt x="2274" y="15895"/>
                    <a:pt x="2358" y="16134"/>
                    <a:pt x="2560" y="16229"/>
                  </a:cubicBezTo>
                  <a:cubicBezTo>
                    <a:pt x="2620" y="16253"/>
                    <a:pt x="2679" y="16265"/>
                    <a:pt x="2727" y="16265"/>
                  </a:cubicBezTo>
                  <a:cubicBezTo>
                    <a:pt x="2882" y="16265"/>
                    <a:pt x="3025" y="16181"/>
                    <a:pt x="3084" y="16038"/>
                  </a:cubicBezTo>
                  <a:cubicBezTo>
                    <a:pt x="3918" y="14312"/>
                    <a:pt x="4977" y="12657"/>
                    <a:pt x="6227" y="11121"/>
                  </a:cubicBezTo>
                  <a:cubicBezTo>
                    <a:pt x="6358" y="10954"/>
                    <a:pt x="6335" y="10704"/>
                    <a:pt x="6168" y="10562"/>
                  </a:cubicBezTo>
                  <a:cubicBezTo>
                    <a:pt x="6096" y="10505"/>
                    <a:pt x="6009" y="10477"/>
                    <a:pt x="5922" y="10477"/>
                  </a:cubicBezTo>
                  <a:close/>
                  <a:moveTo>
                    <a:pt x="54600" y="15056"/>
                  </a:moveTo>
                  <a:cubicBezTo>
                    <a:pt x="54540" y="15056"/>
                    <a:pt x="54480" y="15070"/>
                    <a:pt x="54424" y="15098"/>
                  </a:cubicBezTo>
                  <a:cubicBezTo>
                    <a:pt x="54233" y="15193"/>
                    <a:pt x="54150" y="15431"/>
                    <a:pt x="54245" y="15634"/>
                  </a:cubicBezTo>
                  <a:cubicBezTo>
                    <a:pt x="55138" y="17396"/>
                    <a:pt x="55793" y="19241"/>
                    <a:pt x="56210" y="21122"/>
                  </a:cubicBezTo>
                  <a:cubicBezTo>
                    <a:pt x="56257" y="21301"/>
                    <a:pt x="56412" y="21432"/>
                    <a:pt x="56603" y="21432"/>
                  </a:cubicBezTo>
                  <a:cubicBezTo>
                    <a:pt x="56627" y="21432"/>
                    <a:pt x="56662" y="21432"/>
                    <a:pt x="56686" y="21420"/>
                  </a:cubicBezTo>
                  <a:cubicBezTo>
                    <a:pt x="56900" y="21372"/>
                    <a:pt x="57031" y="21158"/>
                    <a:pt x="56984" y="20944"/>
                  </a:cubicBezTo>
                  <a:cubicBezTo>
                    <a:pt x="56555" y="19003"/>
                    <a:pt x="55876" y="17098"/>
                    <a:pt x="54960" y="15276"/>
                  </a:cubicBezTo>
                  <a:cubicBezTo>
                    <a:pt x="54884" y="15134"/>
                    <a:pt x="54743" y="15056"/>
                    <a:pt x="54600" y="15056"/>
                  </a:cubicBezTo>
                  <a:close/>
                  <a:moveTo>
                    <a:pt x="466" y="25039"/>
                  </a:moveTo>
                  <a:cubicBezTo>
                    <a:pt x="250" y="25039"/>
                    <a:pt x="83" y="25202"/>
                    <a:pt x="72" y="25420"/>
                  </a:cubicBezTo>
                  <a:cubicBezTo>
                    <a:pt x="12" y="26647"/>
                    <a:pt x="0" y="27873"/>
                    <a:pt x="0" y="28897"/>
                  </a:cubicBezTo>
                  <a:cubicBezTo>
                    <a:pt x="0" y="29314"/>
                    <a:pt x="0" y="29719"/>
                    <a:pt x="0" y="30135"/>
                  </a:cubicBezTo>
                  <a:cubicBezTo>
                    <a:pt x="12" y="30552"/>
                    <a:pt x="12" y="30957"/>
                    <a:pt x="12" y="31374"/>
                  </a:cubicBezTo>
                  <a:cubicBezTo>
                    <a:pt x="12" y="31600"/>
                    <a:pt x="191" y="31778"/>
                    <a:pt x="405" y="31778"/>
                  </a:cubicBezTo>
                  <a:cubicBezTo>
                    <a:pt x="620" y="31778"/>
                    <a:pt x="798" y="31588"/>
                    <a:pt x="798" y="31374"/>
                  </a:cubicBezTo>
                  <a:cubicBezTo>
                    <a:pt x="798" y="30957"/>
                    <a:pt x="798" y="30540"/>
                    <a:pt x="798" y="30135"/>
                  </a:cubicBezTo>
                  <a:cubicBezTo>
                    <a:pt x="798" y="29719"/>
                    <a:pt x="798" y="29314"/>
                    <a:pt x="798" y="28897"/>
                  </a:cubicBezTo>
                  <a:cubicBezTo>
                    <a:pt x="798" y="27873"/>
                    <a:pt x="798" y="26671"/>
                    <a:pt x="858" y="25456"/>
                  </a:cubicBezTo>
                  <a:cubicBezTo>
                    <a:pt x="870" y="25242"/>
                    <a:pt x="703" y="25051"/>
                    <a:pt x="489" y="25039"/>
                  </a:cubicBezTo>
                  <a:cubicBezTo>
                    <a:pt x="481" y="25039"/>
                    <a:pt x="473" y="25039"/>
                    <a:pt x="466" y="25039"/>
                  </a:cubicBezTo>
                  <a:close/>
                  <a:moveTo>
                    <a:pt x="57150" y="30504"/>
                  </a:moveTo>
                  <a:cubicBezTo>
                    <a:pt x="56936" y="30504"/>
                    <a:pt x="56757" y="30671"/>
                    <a:pt x="56757" y="30897"/>
                  </a:cubicBezTo>
                  <a:cubicBezTo>
                    <a:pt x="56757" y="31159"/>
                    <a:pt x="56757" y="31421"/>
                    <a:pt x="56757" y="31683"/>
                  </a:cubicBezTo>
                  <a:lnTo>
                    <a:pt x="56757" y="36839"/>
                  </a:lnTo>
                  <a:cubicBezTo>
                    <a:pt x="56757" y="37053"/>
                    <a:pt x="56924" y="37231"/>
                    <a:pt x="57150" y="37231"/>
                  </a:cubicBezTo>
                  <a:cubicBezTo>
                    <a:pt x="57365" y="37231"/>
                    <a:pt x="57543" y="37053"/>
                    <a:pt x="57543" y="36839"/>
                  </a:cubicBezTo>
                  <a:lnTo>
                    <a:pt x="57543" y="31683"/>
                  </a:lnTo>
                  <a:cubicBezTo>
                    <a:pt x="57543" y="31421"/>
                    <a:pt x="57543" y="31159"/>
                    <a:pt x="57543" y="30897"/>
                  </a:cubicBezTo>
                  <a:cubicBezTo>
                    <a:pt x="57555" y="30683"/>
                    <a:pt x="57377" y="30504"/>
                    <a:pt x="57150" y="30504"/>
                  </a:cubicBezTo>
                  <a:close/>
                  <a:moveTo>
                    <a:pt x="57150" y="46352"/>
                  </a:moveTo>
                  <a:cubicBezTo>
                    <a:pt x="56924" y="46352"/>
                    <a:pt x="56757" y="46518"/>
                    <a:pt x="56757" y="46745"/>
                  </a:cubicBezTo>
                  <a:lnTo>
                    <a:pt x="56757" y="52686"/>
                  </a:lnTo>
                  <a:cubicBezTo>
                    <a:pt x="56757" y="52900"/>
                    <a:pt x="56924" y="53079"/>
                    <a:pt x="57150" y="53079"/>
                  </a:cubicBezTo>
                  <a:cubicBezTo>
                    <a:pt x="57365" y="53079"/>
                    <a:pt x="57543" y="52900"/>
                    <a:pt x="57543" y="52686"/>
                  </a:cubicBezTo>
                  <a:lnTo>
                    <a:pt x="57543" y="46745"/>
                  </a:lnTo>
                  <a:cubicBezTo>
                    <a:pt x="57543" y="46518"/>
                    <a:pt x="57365" y="46352"/>
                    <a:pt x="57150" y="4635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grpSp>
        <p:nvGrpSpPr>
          <p:cNvPr id="38" name="Google Shape;197;p16">
            <a:extLst>
              <a:ext uri="{FF2B5EF4-FFF2-40B4-BE49-F238E27FC236}">
                <a16:creationId xmlns:a16="http://schemas.microsoft.com/office/drawing/2014/main" id="{18535121-4972-4EAC-95DC-D4B4814E9035}"/>
              </a:ext>
            </a:extLst>
          </p:cNvPr>
          <p:cNvGrpSpPr/>
          <p:nvPr/>
        </p:nvGrpSpPr>
        <p:grpSpPr>
          <a:xfrm rot="10800000">
            <a:off x="8545384" y="-3251"/>
            <a:ext cx="597254" cy="2978936"/>
            <a:chOff x="3890774" y="1637625"/>
            <a:chExt cx="544555" cy="3505769"/>
          </a:xfrm>
          <a:solidFill>
            <a:srgbClr val="002060"/>
          </a:solidFill>
        </p:grpSpPr>
        <p:sp>
          <p:nvSpPr>
            <p:cNvPr id="39" name="Google Shape;198;p16">
              <a:extLst>
                <a:ext uri="{FF2B5EF4-FFF2-40B4-BE49-F238E27FC236}">
                  <a16:creationId xmlns:a16="http://schemas.microsoft.com/office/drawing/2014/main" id="{07E477F0-7DED-4A08-B8E3-C1AC73F8E5D8}"/>
                </a:ext>
              </a:extLst>
            </p:cNvPr>
            <p:cNvSpPr/>
            <p:nvPr/>
          </p:nvSpPr>
          <p:spPr>
            <a:xfrm>
              <a:off x="3890774" y="1637625"/>
              <a:ext cx="544555" cy="3505769"/>
            </a:xfrm>
            <a:custGeom>
              <a:avLst/>
              <a:gdLst/>
              <a:ahLst/>
              <a:cxnLst/>
              <a:rect l="l" t="t" r="r" b="b"/>
              <a:pathLst>
                <a:path w="19278" h="124109" extrusionOk="0">
                  <a:moveTo>
                    <a:pt x="9639" y="1"/>
                  </a:moveTo>
                  <a:cubicBezTo>
                    <a:pt x="9383" y="1"/>
                    <a:pt x="9127" y="123"/>
                    <a:pt x="8931" y="367"/>
                  </a:cubicBezTo>
                  <a:lnTo>
                    <a:pt x="394" y="11273"/>
                  </a:lnTo>
                  <a:cubicBezTo>
                    <a:pt x="1" y="11773"/>
                    <a:pt x="179" y="12190"/>
                    <a:pt x="787" y="12190"/>
                  </a:cubicBezTo>
                  <a:lnTo>
                    <a:pt x="3430" y="12190"/>
                  </a:lnTo>
                  <a:lnTo>
                    <a:pt x="3430" y="124108"/>
                  </a:lnTo>
                  <a:lnTo>
                    <a:pt x="15777" y="124108"/>
                  </a:lnTo>
                  <a:lnTo>
                    <a:pt x="15777" y="12190"/>
                  </a:lnTo>
                  <a:lnTo>
                    <a:pt x="18491" y="12190"/>
                  </a:lnTo>
                  <a:cubicBezTo>
                    <a:pt x="19098" y="12190"/>
                    <a:pt x="19277" y="11773"/>
                    <a:pt x="18884" y="11273"/>
                  </a:cubicBezTo>
                  <a:lnTo>
                    <a:pt x="10347" y="367"/>
                  </a:lnTo>
                  <a:cubicBezTo>
                    <a:pt x="10151" y="123"/>
                    <a:pt x="9895" y="1"/>
                    <a:pt x="9639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4828B7C4-EE7D-45AA-9884-9387BCEDCE4A}"/>
                </a:ext>
              </a:extLst>
            </p:cNvPr>
            <p:cNvSpPr/>
            <p:nvPr/>
          </p:nvSpPr>
          <p:spPr>
            <a:xfrm>
              <a:off x="4151788" y="2196180"/>
              <a:ext cx="22542" cy="2611566"/>
            </a:xfrm>
            <a:custGeom>
              <a:avLst/>
              <a:gdLst/>
              <a:ahLst/>
              <a:cxnLst/>
              <a:rect l="l" t="t" r="r" b="b"/>
              <a:pathLst>
                <a:path w="798" h="92453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lnTo>
                    <a:pt x="0" y="5787"/>
                  </a:lnTo>
                  <a:cubicBezTo>
                    <a:pt x="0" y="6013"/>
                    <a:pt x="179" y="6192"/>
                    <a:pt x="393" y="6192"/>
                  </a:cubicBezTo>
                  <a:cubicBezTo>
                    <a:pt x="619" y="6192"/>
                    <a:pt x="798" y="6013"/>
                    <a:pt x="798" y="5787"/>
                  </a:cubicBezTo>
                  <a:lnTo>
                    <a:pt x="798" y="394"/>
                  </a:lnTo>
                  <a:cubicBezTo>
                    <a:pt x="798" y="179"/>
                    <a:pt x="619" y="1"/>
                    <a:pt x="393" y="1"/>
                  </a:cubicBezTo>
                  <a:close/>
                  <a:moveTo>
                    <a:pt x="393" y="14384"/>
                  </a:moveTo>
                  <a:cubicBezTo>
                    <a:pt x="179" y="14384"/>
                    <a:pt x="0" y="14562"/>
                    <a:pt x="0" y="14776"/>
                  </a:cubicBezTo>
                  <a:lnTo>
                    <a:pt x="0" y="20170"/>
                  </a:lnTo>
                  <a:cubicBezTo>
                    <a:pt x="0" y="20384"/>
                    <a:pt x="179" y="20563"/>
                    <a:pt x="393" y="20563"/>
                  </a:cubicBezTo>
                  <a:cubicBezTo>
                    <a:pt x="619" y="20563"/>
                    <a:pt x="798" y="20384"/>
                    <a:pt x="798" y="20170"/>
                  </a:cubicBezTo>
                  <a:lnTo>
                    <a:pt x="798" y="14776"/>
                  </a:lnTo>
                  <a:cubicBezTo>
                    <a:pt x="798" y="14562"/>
                    <a:pt x="619" y="14384"/>
                    <a:pt x="393" y="14384"/>
                  </a:cubicBezTo>
                  <a:close/>
                  <a:moveTo>
                    <a:pt x="393" y="28754"/>
                  </a:moveTo>
                  <a:cubicBezTo>
                    <a:pt x="179" y="28754"/>
                    <a:pt x="0" y="28933"/>
                    <a:pt x="0" y="29159"/>
                  </a:cubicBezTo>
                  <a:lnTo>
                    <a:pt x="0" y="34541"/>
                  </a:lnTo>
                  <a:cubicBezTo>
                    <a:pt x="0" y="34767"/>
                    <a:pt x="179" y="34946"/>
                    <a:pt x="393" y="34946"/>
                  </a:cubicBezTo>
                  <a:cubicBezTo>
                    <a:pt x="619" y="34946"/>
                    <a:pt x="798" y="34767"/>
                    <a:pt x="798" y="34541"/>
                  </a:cubicBezTo>
                  <a:lnTo>
                    <a:pt x="798" y="29159"/>
                  </a:lnTo>
                  <a:cubicBezTo>
                    <a:pt x="798" y="28933"/>
                    <a:pt x="619" y="28754"/>
                    <a:pt x="393" y="28754"/>
                  </a:cubicBezTo>
                  <a:close/>
                  <a:moveTo>
                    <a:pt x="393" y="43137"/>
                  </a:moveTo>
                  <a:cubicBezTo>
                    <a:pt x="179" y="43137"/>
                    <a:pt x="0" y="43316"/>
                    <a:pt x="0" y="43530"/>
                  </a:cubicBezTo>
                  <a:lnTo>
                    <a:pt x="0" y="48923"/>
                  </a:lnTo>
                  <a:cubicBezTo>
                    <a:pt x="0" y="49138"/>
                    <a:pt x="179" y="49316"/>
                    <a:pt x="393" y="49316"/>
                  </a:cubicBezTo>
                  <a:cubicBezTo>
                    <a:pt x="619" y="49316"/>
                    <a:pt x="798" y="49138"/>
                    <a:pt x="798" y="48923"/>
                  </a:cubicBezTo>
                  <a:lnTo>
                    <a:pt x="798" y="43530"/>
                  </a:lnTo>
                  <a:cubicBezTo>
                    <a:pt x="798" y="43316"/>
                    <a:pt x="619" y="43137"/>
                    <a:pt x="393" y="43137"/>
                  </a:cubicBezTo>
                  <a:close/>
                  <a:moveTo>
                    <a:pt x="393" y="57508"/>
                  </a:moveTo>
                  <a:cubicBezTo>
                    <a:pt x="179" y="57508"/>
                    <a:pt x="0" y="57686"/>
                    <a:pt x="0" y="57913"/>
                  </a:cubicBezTo>
                  <a:lnTo>
                    <a:pt x="0" y="63306"/>
                  </a:lnTo>
                  <a:cubicBezTo>
                    <a:pt x="0" y="63521"/>
                    <a:pt x="179" y="63699"/>
                    <a:pt x="393" y="63699"/>
                  </a:cubicBezTo>
                  <a:cubicBezTo>
                    <a:pt x="619" y="63699"/>
                    <a:pt x="798" y="63521"/>
                    <a:pt x="798" y="63306"/>
                  </a:cubicBezTo>
                  <a:lnTo>
                    <a:pt x="798" y="57913"/>
                  </a:lnTo>
                  <a:cubicBezTo>
                    <a:pt x="798" y="57686"/>
                    <a:pt x="619" y="57508"/>
                    <a:pt x="393" y="57508"/>
                  </a:cubicBezTo>
                  <a:close/>
                  <a:moveTo>
                    <a:pt x="393" y="71891"/>
                  </a:moveTo>
                  <a:cubicBezTo>
                    <a:pt x="179" y="71891"/>
                    <a:pt x="0" y="72069"/>
                    <a:pt x="0" y="72283"/>
                  </a:cubicBezTo>
                  <a:lnTo>
                    <a:pt x="0" y="77677"/>
                  </a:lnTo>
                  <a:cubicBezTo>
                    <a:pt x="0" y="77903"/>
                    <a:pt x="179" y="78070"/>
                    <a:pt x="393" y="78070"/>
                  </a:cubicBezTo>
                  <a:cubicBezTo>
                    <a:pt x="619" y="78070"/>
                    <a:pt x="798" y="77903"/>
                    <a:pt x="798" y="77677"/>
                  </a:cubicBezTo>
                  <a:lnTo>
                    <a:pt x="798" y="72283"/>
                  </a:lnTo>
                  <a:cubicBezTo>
                    <a:pt x="798" y="72069"/>
                    <a:pt x="619" y="71891"/>
                    <a:pt x="393" y="71891"/>
                  </a:cubicBezTo>
                  <a:close/>
                  <a:moveTo>
                    <a:pt x="393" y="86273"/>
                  </a:moveTo>
                  <a:cubicBezTo>
                    <a:pt x="179" y="86273"/>
                    <a:pt x="0" y="86452"/>
                    <a:pt x="0" y="86666"/>
                  </a:cubicBezTo>
                  <a:lnTo>
                    <a:pt x="0" y="92060"/>
                  </a:lnTo>
                  <a:cubicBezTo>
                    <a:pt x="0" y="92274"/>
                    <a:pt x="179" y="92453"/>
                    <a:pt x="393" y="92453"/>
                  </a:cubicBezTo>
                  <a:cubicBezTo>
                    <a:pt x="619" y="92453"/>
                    <a:pt x="798" y="92274"/>
                    <a:pt x="798" y="92060"/>
                  </a:cubicBezTo>
                  <a:lnTo>
                    <a:pt x="798" y="86666"/>
                  </a:lnTo>
                  <a:cubicBezTo>
                    <a:pt x="798" y="86452"/>
                    <a:pt x="619" y="86273"/>
                    <a:pt x="393" y="8627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grpSp>
        <p:nvGrpSpPr>
          <p:cNvPr id="28" name="Google Shape;207;p16">
            <a:extLst>
              <a:ext uri="{FF2B5EF4-FFF2-40B4-BE49-F238E27FC236}">
                <a16:creationId xmlns:a16="http://schemas.microsoft.com/office/drawing/2014/main" id="{D05120D0-DDA1-42EB-BCA4-C5A1BD1F0D7D}"/>
              </a:ext>
            </a:extLst>
          </p:cNvPr>
          <p:cNvGrpSpPr/>
          <p:nvPr/>
        </p:nvGrpSpPr>
        <p:grpSpPr>
          <a:xfrm rot="10800000">
            <a:off x="7502621" y="0"/>
            <a:ext cx="1289961" cy="2082473"/>
            <a:chOff x="2609038" y="2880440"/>
            <a:chExt cx="1316390" cy="2262992"/>
          </a:xfrm>
          <a:solidFill>
            <a:srgbClr val="B67E34"/>
          </a:solidFill>
        </p:grpSpPr>
        <p:sp>
          <p:nvSpPr>
            <p:cNvPr id="29" name="Google Shape;208;p16">
              <a:extLst>
                <a:ext uri="{FF2B5EF4-FFF2-40B4-BE49-F238E27FC236}">
                  <a16:creationId xmlns:a16="http://schemas.microsoft.com/office/drawing/2014/main" id="{1C7EED01-5259-41AD-A65E-8FB044824D71}"/>
                </a:ext>
              </a:extLst>
            </p:cNvPr>
            <p:cNvSpPr/>
            <p:nvPr/>
          </p:nvSpPr>
          <p:spPr>
            <a:xfrm>
              <a:off x="2609038" y="2880440"/>
              <a:ext cx="1316390" cy="2262992"/>
            </a:xfrm>
            <a:custGeom>
              <a:avLst/>
              <a:gdLst/>
              <a:ahLst/>
              <a:cxnLst/>
              <a:rect l="l" t="t" r="r" b="b"/>
              <a:pathLst>
                <a:path w="46602" h="80113" extrusionOk="0">
                  <a:moveTo>
                    <a:pt x="11901" y="0"/>
                  </a:moveTo>
                  <a:cubicBezTo>
                    <a:pt x="11757" y="0"/>
                    <a:pt x="11586" y="71"/>
                    <a:pt x="11406" y="221"/>
                  </a:cubicBezTo>
                  <a:lnTo>
                    <a:pt x="500" y="9294"/>
                  </a:lnTo>
                  <a:cubicBezTo>
                    <a:pt x="0" y="9711"/>
                    <a:pt x="0" y="10389"/>
                    <a:pt x="488" y="10806"/>
                  </a:cubicBezTo>
                  <a:lnTo>
                    <a:pt x="11406" y="19890"/>
                  </a:lnTo>
                  <a:cubicBezTo>
                    <a:pt x="11584" y="20034"/>
                    <a:pt x="11752" y="20103"/>
                    <a:pt x="11896" y="20103"/>
                  </a:cubicBezTo>
                  <a:cubicBezTo>
                    <a:pt x="12157" y="20103"/>
                    <a:pt x="12335" y="19876"/>
                    <a:pt x="12335" y="19462"/>
                  </a:cubicBezTo>
                  <a:lnTo>
                    <a:pt x="12335" y="16140"/>
                  </a:lnTo>
                  <a:cubicBezTo>
                    <a:pt x="24384" y="16259"/>
                    <a:pt x="34362" y="26153"/>
                    <a:pt x="34362" y="38357"/>
                  </a:cubicBezTo>
                  <a:lnTo>
                    <a:pt x="34362" y="80112"/>
                  </a:lnTo>
                  <a:lnTo>
                    <a:pt x="46565" y="80112"/>
                  </a:lnTo>
                  <a:lnTo>
                    <a:pt x="46565" y="38297"/>
                  </a:lnTo>
                  <a:lnTo>
                    <a:pt x="46601" y="38297"/>
                  </a:lnTo>
                  <a:cubicBezTo>
                    <a:pt x="46601" y="19390"/>
                    <a:pt x="31242" y="3936"/>
                    <a:pt x="12335" y="3817"/>
                  </a:cubicBezTo>
                  <a:lnTo>
                    <a:pt x="12335" y="638"/>
                  </a:lnTo>
                  <a:cubicBezTo>
                    <a:pt x="12335" y="226"/>
                    <a:pt x="12159" y="0"/>
                    <a:pt x="11901" y="0"/>
                  </a:cubicBezTo>
                  <a:close/>
                </a:path>
              </a:pathLst>
            </a:custGeom>
            <a:grpFill/>
            <a:ln>
              <a:solidFill>
                <a:srgbClr val="B67E3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0" name="Google Shape;209;p16">
              <a:extLst>
                <a:ext uri="{FF2B5EF4-FFF2-40B4-BE49-F238E27FC236}">
                  <a16:creationId xmlns:a16="http://schemas.microsoft.com/office/drawing/2014/main" id="{A9121A23-A22A-42C6-A29B-5CC98482A03C}"/>
                </a:ext>
              </a:extLst>
            </p:cNvPr>
            <p:cNvSpPr/>
            <p:nvPr/>
          </p:nvSpPr>
          <p:spPr>
            <a:xfrm>
              <a:off x="2829317" y="3148686"/>
              <a:ext cx="939710" cy="1848432"/>
            </a:xfrm>
            <a:custGeom>
              <a:avLst/>
              <a:gdLst/>
              <a:ahLst/>
              <a:cxnLst/>
              <a:rect l="l" t="t" r="r" b="b"/>
              <a:pathLst>
                <a:path w="33267" h="65437" extrusionOk="0">
                  <a:moveTo>
                    <a:pt x="2930" y="0"/>
                  </a:moveTo>
                  <a:cubicBezTo>
                    <a:pt x="2144" y="0"/>
                    <a:pt x="1322" y="12"/>
                    <a:pt x="394" y="36"/>
                  </a:cubicBezTo>
                  <a:cubicBezTo>
                    <a:pt x="179" y="48"/>
                    <a:pt x="1" y="226"/>
                    <a:pt x="13" y="441"/>
                  </a:cubicBezTo>
                  <a:cubicBezTo>
                    <a:pt x="13" y="660"/>
                    <a:pt x="191" y="834"/>
                    <a:pt x="397" y="834"/>
                  </a:cubicBezTo>
                  <a:cubicBezTo>
                    <a:pt x="404" y="834"/>
                    <a:pt x="411" y="834"/>
                    <a:pt x="417" y="834"/>
                  </a:cubicBezTo>
                  <a:cubicBezTo>
                    <a:pt x="1334" y="798"/>
                    <a:pt x="2156" y="786"/>
                    <a:pt x="2930" y="786"/>
                  </a:cubicBezTo>
                  <a:cubicBezTo>
                    <a:pt x="4156" y="786"/>
                    <a:pt x="5263" y="822"/>
                    <a:pt x="6323" y="893"/>
                  </a:cubicBezTo>
                  <a:lnTo>
                    <a:pt x="6347" y="893"/>
                  </a:lnTo>
                  <a:cubicBezTo>
                    <a:pt x="6549" y="893"/>
                    <a:pt x="6728" y="726"/>
                    <a:pt x="6740" y="512"/>
                  </a:cubicBezTo>
                  <a:cubicBezTo>
                    <a:pt x="6752" y="298"/>
                    <a:pt x="6585" y="107"/>
                    <a:pt x="6371" y="95"/>
                  </a:cubicBezTo>
                  <a:cubicBezTo>
                    <a:pt x="5299" y="36"/>
                    <a:pt x="4168" y="0"/>
                    <a:pt x="2930" y="0"/>
                  </a:cubicBezTo>
                  <a:close/>
                  <a:moveTo>
                    <a:pt x="15980" y="2184"/>
                  </a:moveTo>
                  <a:cubicBezTo>
                    <a:pt x="15823" y="2184"/>
                    <a:pt x="15673" y="2274"/>
                    <a:pt x="15610" y="2417"/>
                  </a:cubicBezTo>
                  <a:cubicBezTo>
                    <a:pt x="15526" y="2620"/>
                    <a:pt x="15622" y="2858"/>
                    <a:pt x="15824" y="2941"/>
                  </a:cubicBezTo>
                  <a:cubicBezTo>
                    <a:pt x="15884" y="2965"/>
                    <a:pt x="15943" y="3001"/>
                    <a:pt x="15991" y="3024"/>
                  </a:cubicBezTo>
                  <a:cubicBezTo>
                    <a:pt x="17717" y="3798"/>
                    <a:pt x="19372" y="4751"/>
                    <a:pt x="20896" y="5846"/>
                  </a:cubicBezTo>
                  <a:cubicBezTo>
                    <a:pt x="20968" y="5894"/>
                    <a:pt x="21051" y="5918"/>
                    <a:pt x="21122" y="5918"/>
                  </a:cubicBezTo>
                  <a:cubicBezTo>
                    <a:pt x="21253" y="5918"/>
                    <a:pt x="21372" y="5858"/>
                    <a:pt x="21444" y="5751"/>
                  </a:cubicBezTo>
                  <a:cubicBezTo>
                    <a:pt x="21575" y="5572"/>
                    <a:pt x="21539" y="5334"/>
                    <a:pt x="21361" y="5203"/>
                  </a:cubicBezTo>
                  <a:cubicBezTo>
                    <a:pt x="19789" y="4084"/>
                    <a:pt x="18086" y="3108"/>
                    <a:pt x="16312" y="2298"/>
                  </a:cubicBezTo>
                  <a:cubicBezTo>
                    <a:pt x="16253" y="2274"/>
                    <a:pt x="16193" y="2239"/>
                    <a:pt x="16134" y="2215"/>
                  </a:cubicBezTo>
                  <a:cubicBezTo>
                    <a:pt x="16084" y="2194"/>
                    <a:pt x="16031" y="2184"/>
                    <a:pt x="15980" y="2184"/>
                  </a:cubicBezTo>
                  <a:close/>
                  <a:moveTo>
                    <a:pt x="28044" y="12139"/>
                  </a:moveTo>
                  <a:cubicBezTo>
                    <a:pt x="27968" y="12139"/>
                    <a:pt x="27892" y="12160"/>
                    <a:pt x="27826" y="12204"/>
                  </a:cubicBezTo>
                  <a:cubicBezTo>
                    <a:pt x="27647" y="12335"/>
                    <a:pt x="27599" y="12585"/>
                    <a:pt x="27730" y="12764"/>
                  </a:cubicBezTo>
                  <a:cubicBezTo>
                    <a:pt x="28838" y="14371"/>
                    <a:pt x="29778" y="16097"/>
                    <a:pt x="30516" y="17895"/>
                  </a:cubicBezTo>
                  <a:cubicBezTo>
                    <a:pt x="30576" y="18050"/>
                    <a:pt x="30719" y="18145"/>
                    <a:pt x="30874" y="18145"/>
                  </a:cubicBezTo>
                  <a:cubicBezTo>
                    <a:pt x="30933" y="18145"/>
                    <a:pt x="30981" y="18133"/>
                    <a:pt x="31028" y="18110"/>
                  </a:cubicBezTo>
                  <a:cubicBezTo>
                    <a:pt x="31231" y="18026"/>
                    <a:pt x="31326" y="17800"/>
                    <a:pt x="31243" y="17598"/>
                  </a:cubicBezTo>
                  <a:cubicBezTo>
                    <a:pt x="30493" y="15752"/>
                    <a:pt x="29528" y="13966"/>
                    <a:pt x="28373" y="12311"/>
                  </a:cubicBezTo>
                  <a:cubicBezTo>
                    <a:pt x="28299" y="12199"/>
                    <a:pt x="28172" y="12139"/>
                    <a:pt x="28044" y="12139"/>
                  </a:cubicBezTo>
                  <a:close/>
                  <a:moveTo>
                    <a:pt x="32717" y="27003"/>
                  </a:moveTo>
                  <a:cubicBezTo>
                    <a:pt x="32710" y="27003"/>
                    <a:pt x="32702" y="27003"/>
                    <a:pt x="32695" y="27004"/>
                  </a:cubicBezTo>
                  <a:cubicBezTo>
                    <a:pt x="32481" y="27015"/>
                    <a:pt x="32302" y="27194"/>
                    <a:pt x="32314" y="27408"/>
                  </a:cubicBezTo>
                  <a:cubicBezTo>
                    <a:pt x="32362" y="29313"/>
                    <a:pt x="32410" y="31254"/>
                    <a:pt x="32433" y="33350"/>
                  </a:cubicBezTo>
                  <a:cubicBezTo>
                    <a:pt x="32433" y="33564"/>
                    <a:pt x="32612" y="33742"/>
                    <a:pt x="32826" y="33742"/>
                  </a:cubicBezTo>
                  <a:lnTo>
                    <a:pt x="32838" y="33742"/>
                  </a:lnTo>
                  <a:cubicBezTo>
                    <a:pt x="33052" y="33731"/>
                    <a:pt x="33231" y="33552"/>
                    <a:pt x="33231" y="33338"/>
                  </a:cubicBezTo>
                  <a:cubicBezTo>
                    <a:pt x="33195" y="31242"/>
                    <a:pt x="33160" y="29301"/>
                    <a:pt x="33112" y="27385"/>
                  </a:cubicBezTo>
                  <a:cubicBezTo>
                    <a:pt x="33100" y="27177"/>
                    <a:pt x="32933" y="27003"/>
                    <a:pt x="32717" y="27003"/>
                  </a:cubicBezTo>
                  <a:close/>
                  <a:moveTo>
                    <a:pt x="32874" y="42851"/>
                  </a:moveTo>
                  <a:cubicBezTo>
                    <a:pt x="32648" y="42851"/>
                    <a:pt x="32469" y="43029"/>
                    <a:pt x="32469" y="43244"/>
                  </a:cubicBezTo>
                  <a:cubicBezTo>
                    <a:pt x="32469" y="45363"/>
                    <a:pt x="32457" y="47435"/>
                    <a:pt x="32445" y="49185"/>
                  </a:cubicBezTo>
                  <a:cubicBezTo>
                    <a:pt x="32445" y="49399"/>
                    <a:pt x="32612" y="49578"/>
                    <a:pt x="32838" y="49590"/>
                  </a:cubicBezTo>
                  <a:cubicBezTo>
                    <a:pt x="33052" y="49590"/>
                    <a:pt x="33231" y="49411"/>
                    <a:pt x="33231" y="49197"/>
                  </a:cubicBezTo>
                  <a:cubicBezTo>
                    <a:pt x="33243" y="47447"/>
                    <a:pt x="33255" y="45363"/>
                    <a:pt x="33267" y="43244"/>
                  </a:cubicBezTo>
                  <a:cubicBezTo>
                    <a:pt x="33267" y="43029"/>
                    <a:pt x="33088" y="42851"/>
                    <a:pt x="32874" y="42851"/>
                  </a:cubicBezTo>
                  <a:close/>
                  <a:moveTo>
                    <a:pt x="32779" y="58698"/>
                  </a:moveTo>
                  <a:cubicBezTo>
                    <a:pt x="32552" y="58698"/>
                    <a:pt x="32386" y="58877"/>
                    <a:pt x="32386" y="59091"/>
                  </a:cubicBezTo>
                  <a:cubicBezTo>
                    <a:pt x="32374" y="60067"/>
                    <a:pt x="32374" y="61032"/>
                    <a:pt x="32374" y="62008"/>
                  </a:cubicBezTo>
                  <a:cubicBezTo>
                    <a:pt x="32374" y="63020"/>
                    <a:pt x="32374" y="64032"/>
                    <a:pt x="32386" y="65032"/>
                  </a:cubicBezTo>
                  <a:cubicBezTo>
                    <a:pt x="32386" y="65258"/>
                    <a:pt x="32564" y="65437"/>
                    <a:pt x="32779" y="65437"/>
                  </a:cubicBezTo>
                  <a:cubicBezTo>
                    <a:pt x="33005" y="65425"/>
                    <a:pt x="33172" y="65246"/>
                    <a:pt x="33172" y="65032"/>
                  </a:cubicBezTo>
                  <a:cubicBezTo>
                    <a:pt x="33172" y="64020"/>
                    <a:pt x="33172" y="63020"/>
                    <a:pt x="33172" y="62008"/>
                  </a:cubicBezTo>
                  <a:cubicBezTo>
                    <a:pt x="33172" y="61032"/>
                    <a:pt x="33172" y="60067"/>
                    <a:pt x="33172" y="59091"/>
                  </a:cubicBezTo>
                  <a:cubicBezTo>
                    <a:pt x="33172" y="58877"/>
                    <a:pt x="32993" y="58698"/>
                    <a:pt x="32779" y="5869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185703B-B178-ED4B-8465-408EBBAD17F5}"/>
              </a:ext>
            </a:extLst>
          </p:cNvPr>
          <p:cNvSpPr txBox="1"/>
          <p:nvPr/>
        </p:nvSpPr>
        <p:spPr>
          <a:xfrm>
            <a:off x="510250" y="2273428"/>
            <a:ext cx="3384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It can be created specifying: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the </a:t>
            </a:r>
            <a:r>
              <a:rPr lang="en-US" b="1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vertical and horizontal length;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the </a:t>
            </a:r>
            <a:r>
              <a:rPr lang="en-US" b="1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radius of the c</a:t>
            </a:r>
            <a:r>
              <a:rPr lang="en-US" b="1" i="0">
                <a:solidFill>
                  <a:schemeClr val="accent6">
                    <a:lumMod val="85000"/>
                    <a:lumOff val="15000"/>
                  </a:schemeClr>
                </a:solidFill>
                <a:effectLst/>
                <a:latin typeface=" roboto condensed light"/>
              </a:rPr>
              <a:t>ircumferences</a:t>
            </a:r>
            <a:r>
              <a:rPr lang="en-US" b="0" i="0">
                <a:solidFill>
                  <a:schemeClr val="accent6">
                    <a:lumMod val="85000"/>
                    <a:lumOff val="15000"/>
                  </a:schemeClr>
                </a:solidFill>
                <a:effectLst/>
                <a:latin typeface=" roboto condensed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36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426;p21">
            <a:extLst>
              <a:ext uri="{FF2B5EF4-FFF2-40B4-BE49-F238E27FC236}">
                <a16:creationId xmlns:a16="http://schemas.microsoft.com/office/drawing/2014/main" id="{562F2D33-6CEC-3B4B-A190-C935DD0A6682}"/>
              </a:ext>
            </a:extLst>
          </p:cNvPr>
          <p:cNvGrpSpPr/>
          <p:nvPr/>
        </p:nvGrpSpPr>
        <p:grpSpPr>
          <a:xfrm>
            <a:off x="6205618" y="0"/>
            <a:ext cx="544992" cy="5143394"/>
            <a:chOff x="6205618" y="0"/>
            <a:chExt cx="544992" cy="5143394"/>
          </a:xfrm>
        </p:grpSpPr>
        <p:sp>
          <p:nvSpPr>
            <p:cNvPr id="12" name="Google Shape;427;p21">
              <a:extLst>
                <a:ext uri="{FF2B5EF4-FFF2-40B4-BE49-F238E27FC236}">
                  <a16:creationId xmlns:a16="http://schemas.microsoft.com/office/drawing/2014/main" id="{D866F6B0-B042-B444-99AD-520555782C01}"/>
                </a:ext>
              </a:extLst>
            </p:cNvPr>
            <p:cNvSpPr/>
            <p:nvPr/>
          </p:nvSpPr>
          <p:spPr>
            <a:xfrm>
              <a:off x="6205618" y="0"/>
              <a:ext cx="544992" cy="5143394"/>
            </a:xfrm>
            <a:custGeom>
              <a:avLst/>
              <a:gdLst/>
              <a:ahLst/>
              <a:cxnLst/>
              <a:rect l="l" t="t" r="r" b="b"/>
              <a:pathLst>
                <a:path w="17063" h="161033" extrusionOk="0">
                  <a:moveTo>
                    <a:pt x="1" y="0"/>
                  </a:moveTo>
                  <a:cubicBezTo>
                    <a:pt x="13" y="191"/>
                    <a:pt x="25" y="381"/>
                    <a:pt x="25" y="572"/>
                  </a:cubicBezTo>
                  <a:lnTo>
                    <a:pt x="25" y="161032"/>
                  </a:lnTo>
                  <a:lnTo>
                    <a:pt x="17063" y="161032"/>
                  </a:lnTo>
                  <a:lnTo>
                    <a:pt x="17063" y="572"/>
                  </a:lnTo>
                  <a:cubicBezTo>
                    <a:pt x="17063" y="381"/>
                    <a:pt x="17051" y="191"/>
                    <a:pt x="1705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3" name="Google Shape;428;p21">
              <a:extLst>
                <a:ext uri="{FF2B5EF4-FFF2-40B4-BE49-F238E27FC236}">
                  <a16:creationId xmlns:a16="http://schemas.microsoft.com/office/drawing/2014/main" id="{DF9495EE-C414-4741-A2D5-143488AE23F6}"/>
                </a:ext>
              </a:extLst>
            </p:cNvPr>
            <p:cNvSpPr/>
            <p:nvPr/>
          </p:nvSpPr>
          <p:spPr>
            <a:xfrm>
              <a:off x="6464976" y="125495"/>
              <a:ext cx="26287" cy="4914448"/>
            </a:xfrm>
            <a:custGeom>
              <a:avLst/>
              <a:gdLst/>
              <a:ahLst/>
              <a:cxnLst/>
              <a:rect l="l" t="t" r="r" b="b"/>
              <a:pathLst>
                <a:path w="823" h="153865" extrusionOk="0">
                  <a:moveTo>
                    <a:pt x="1" y="0"/>
                  </a:moveTo>
                  <a:lnTo>
                    <a:pt x="13" y="2286"/>
                  </a:lnTo>
                  <a:lnTo>
                    <a:pt x="822" y="2286"/>
                  </a:lnTo>
                  <a:lnTo>
                    <a:pt x="811" y="0"/>
                  </a:lnTo>
                  <a:close/>
                  <a:moveTo>
                    <a:pt x="13" y="4453"/>
                  </a:moveTo>
                  <a:lnTo>
                    <a:pt x="13" y="6739"/>
                  </a:lnTo>
                  <a:lnTo>
                    <a:pt x="822" y="6739"/>
                  </a:lnTo>
                  <a:lnTo>
                    <a:pt x="822" y="4453"/>
                  </a:lnTo>
                  <a:close/>
                  <a:moveTo>
                    <a:pt x="13" y="8918"/>
                  </a:moveTo>
                  <a:lnTo>
                    <a:pt x="13" y="11204"/>
                  </a:lnTo>
                  <a:lnTo>
                    <a:pt x="822" y="11204"/>
                  </a:lnTo>
                  <a:lnTo>
                    <a:pt x="822" y="8918"/>
                  </a:lnTo>
                  <a:close/>
                  <a:moveTo>
                    <a:pt x="13" y="13383"/>
                  </a:moveTo>
                  <a:lnTo>
                    <a:pt x="13" y="15669"/>
                  </a:lnTo>
                  <a:lnTo>
                    <a:pt x="822" y="15669"/>
                  </a:lnTo>
                  <a:lnTo>
                    <a:pt x="822" y="13383"/>
                  </a:lnTo>
                  <a:close/>
                  <a:moveTo>
                    <a:pt x="13" y="17836"/>
                  </a:moveTo>
                  <a:lnTo>
                    <a:pt x="13" y="20122"/>
                  </a:lnTo>
                  <a:lnTo>
                    <a:pt x="822" y="20122"/>
                  </a:lnTo>
                  <a:lnTo>
                    <a:pt x="822" y="17836"/>
                  </a:lnTo>
                  <a:close/>
                  <a:moveTo>
                    <a:pt x="13" y="22301"/>
                  </a:moveTo>
                  <a:lnTo>
                    <a:pt x="13" y="24587"/>
                  </a:lnTo>
                  <a:lnTo>
                    <a:pt x="822" y="24587"/>
                  </a:lnTo>
                  <a:lnTo>
                    <a:pt x="822" y="22301"/>
                  </a:lnTo>
                  <a:close/>
                  <a:moveTo>
                    <a:pt x="13" y="26754"/>
                  </a:moveTo>
                  <a:lnTo>
                    <a:pt x="13" y="29040"/>
                  </a:lnTo>
                  <a:lnTo>
                    <a:pt x="822" y="29040"/>
                  </a:lnTo>
                  <a:lnTo>
                    <a:pt x="822" y="26754"/>
                  </a:lnTo>
                  <a:close/>
                  <a:moveTo>
                    <a:pt x="13" y="31219"/>
                  </a:moveTo>
                  <a:lnTo>
                    <a:pt x="13" y="33505"/>
                  </a:lnTo>
                  <a:lnTo>
                    <a:pt x="822" y="33505"/>
                  </a:lnTo>
                  <a:lnTo>
                    <a:pt x="822" y="31219"/>
                  </a:lnTo>
                  <a:close/>
                  <a:moveTo>
                    <a:pt x="13" y="35671"/>
                  </a:moveTo>
                  <a:lnTo>
                    <a:pt x="13" y="37957"/>
                  </a:lnTo>
                  <a:lnTo>
                    <a:pt x="822" y="37957"/>
                  </a:lnTo>
                  <a:lnTo>
                    <a:pt x="822" y="35671"/>
                  </a:lnTo>
                  <a:close/>
                  <a:moveTo>
                    <a:pt x="13" y="40136"/>
                  </a:moveTo>
                  <a:lnTo>
                    <a:pt x="13" y="42422"/>
                  </a:lnTo>
                  <a:lnTo>
                    <a:pt x="822" y="42422"/>
                  </a:lnTo>
                  <a:lnTo>
                    <a:pt x="822" y="40136"/>
                  </a:lnTo>
                  <a:close/>
                  <a:moveTo>
                    <a:pt x="13" y="44589"/>
                  </a:moveTo>
                  <a:lnTo>
                    <a:pt x="13" y="46875"/>
                  </a:lnTo>
                  <a:lnTo>
                    <a:pt x="822" y="46875"/>
                  </a:lnTo>
                  <a:lnTo>
                    <a:pt x="822" y="44589"/>
                  </a:lnTo>
                  <a:close/>
                  <a:moveTo>
                    <a:pt x="13" y="49042"/>
                  </a:moveTo>
                  <a:lnTo>
                    <a:pt x="13" y="51328"/>
                  </a:lnTo>
                  <a:lnTo>
                    <a:pt x="822" y="51328"/>
                  </a:lnTo>
                  <a:lnTo>
                    <a:pt x="822" y="49042"/>
                  </a:lnTo>
                  <a:close/>
                  <a:moveTo>
                    <a:pt x="13" y="53507"/>
                  </a:moveTo>
                  <a:lnTo>
                    <a:pt x="13" y="55793"/>
                  </a:lnTo>
                  <a:lnTo>
                    <a:pt x="822" y="55793"/>
                  </a:lnTo>
                  <a:lnTo>
                    <a:pt x="822" y="53507"/>
                  </a:lnTo>
                  <a:close/>
                  <a:moveTo>
                    <a:pt x="13" y="57960"/>
                  </a:moveTo>
                  <a:lnTo>
                    <a:pt x="13" y="60246"/>
                  </a:lnTo>
                  <a:lnTo>
                    <a:pt x="822" y="60246"/>
                  </a:lnTo>
                  <a:lnTo>
                    <a:pt x="822" y="57960"/>
                  </a:lnTo>
                  <a:close/>
                  <a:moveTo>
                    <a:pt x="13" y="62425"/>
                  </a:moveTo>
                  <a:lnTo>
                    <a:pt x="13" y="64711"/>
                  </a:lnTo>
                  <a:lnTo>
                    <a:pt x="822" y="64711"/>
                  </a:lnTo>
                  <a:lnTo>
                    <a:pt x="822" y="62425"/>
                  </a:lnTo>
                  <a:close/>
                  <a:moveTo>
                    <a:pt x="13" y="66878"/>
                  </a:moveTo>
                  <a:lnTo>
                    <a:pt x="13" y="69152"/>
                  </a:lnTo>
                  <a:lnTo>
                    <a:pt x="822" y="69152"/>
                  </a:lnTo>
                  <a:lnTo>
                    <a:pt x="822" y="66878"/>
                  </a:lnTo>
                  <a:close/>
                  <a:moveTo>
                    <a:pt x="13" y="71319"/>
                  </a:moveTo>
                  <a:lnTo>
                    <a:pt x="13" y="73605"/>
                  </a:lnTo>
                  <a:lnTo>
                    <a:pt x="822" y="73605"/>
                  </a:lnTo>
                  <a:lnTo>
                    <a:pt x="822" y="71319"/>
                  </a:lnTo>
                  <a:close/>
                  <a:moveTo>
                    <a:pt x="13" y="75784"/>
                  </a:moveTo>
                  <a:lnTo>
                    <a:pt x="13" y="78070"/>
                  </a:lnTo>
                  <a:lnTo>
                    <a:pt x="822" y="78070"/>
                  </a:lnTo>
                  <a:lnTo>
                    <a:pt x="822" y="75784"/>
                  </a:lnTo>
                  <a:close/>
                  <a:moveTo>
                    <a:pt x="13" y="80248"/>
                  </a:moveTo>
                  <a:lnTo>
                    <a:pt x="13" y="82546"/>
                  </a:lnTo>
                  <a:lnTo>
                    <a:pt x="822" y="82546"/>
                  </a:lnTo>
                  <a:lnTo>
                    <a:pt x="822" y="80248"/>
                  </a:lnTo>
                  <a:close/>
                  <a:moveTo>
                    <a:pt x="13" y="84713"/>
                  </a:moveTo>
                  <a:lnTo>
                    <a:pt x="13" y="86999"/>
                  </a:lnTo>
                  <a:lnTo>
                    <a:pt x="822" y="86999"/>
                  </a:lnTo>
                  <a:lnTo>
                    <a:pt x="822" y="84713"/>
                  </a:lnTo>
                  <a:close/>
                  <a:moveTo>
                    <a:pt x="13" y="89178"/>
                  </a:moveTo>
                  <a:lnTo>
                    <a:pt x="13" y="91464"/>
                  </a:lnTo>
                  <a:lnTo>
                    <a:pt x="822" y="91464"/>
                  </a:lnTo>
                  <a:lnTo>
                    <a:pt x="822" y="89178"/>
                  </a:lnTo>
                  <a:close/>
                  <a:moveTo>
                    <a:pt x="13" y="93631"/>
                  </a:moveTo>
                  <a:lnTo>
                    <a:pt x="13" y="95917"/>
                  </a:lnTo>
                  <a:lnTo>
                    <a:pt x="822" y="95917"/>
                  </a:lnTo>
                  <a:lnTo>
                    <a:pt x="822" y="93631"/>
                  </a:lnTo>
                  <a:close/>
                  <a:moveTo>
                    <a:pt x="13" y="98096"/>
                  </a:moveTo>
                  <a:lnTo>
                    <a:pt x="13" y="100382"/>
                  </a:lnTo>
                  <a:lnTo>
                    <a:pt x="822" y="100382"/>
                  </a:lnTo>
                  <a:lnTo>
                    <a:pt x="822" y="98096"/>
                  </a:lnTo>
                  <a:close/>
                  <a:moveTo>
                    <a:pt x="13" y="102549"/>
                  </a:moveTo>
                  <a:lnTo>
                    <a:pt x="13" y="104835"/>
                  </a:lnTo>
                  <a:lnTo>
                    <a:pt x="822" y="104835"/>
                  </a:lnTo>
                  <a:lnTo>
                    <a:pt x="822" y="102549"/>
                  </a:lnTo>
                  <a:close/>
                  <a:moveTo>
                    <a:pt x="13" y="107002"/>
                  </a:moveTo>
                  <a:lnTo>
                    <a:pt x="13" y="109300"/>
                  </a:lnTo>
                  <a:lnTo>
                    <a:pt x="822" y="109300"/>
                  </a:lnTo>
                  <a:lnTo>
                    <a:pt x="822" y="107002"/>
                  </a:lnTo>
                  <a:close/>
                  <a:moveTo>
                    <a:pt x="13" y="111466"/>
                  </a:moveTo>
                  <a:lnTo>
                    <a:pt x="13" y="113752"/>
                  </a:lnTo>
                  <a:lnTo>
                    <a:pt x="822" y="113752"/>
                  </a:lnTo>
                  <a:lnTo>
                    <a:pt x="822" y="111466"/>
                  </a:lnTo>
                  <a:close/>
                  <a:moveTo>
                    <a:pt x="13" y="115919"/>
                  </a:moveTo>
                  <a:lnTo>
                    <a:pt x="13" y="118205"/>
                  </a:lnTo>
                  <a:lnTo>
                    <a:pt x="822" y="118205"/>
                  </a:lnTo>
                  <a:lnTo>
                    <a:pt x="822" y="115919"/>
                  </a:lnTo>
                  <a:close/>
                  <a:moveTo>
                    <a:pt x="13" y="120384"/>
                  </a:moveTo>
                  <a:lnTo>
                    <a:pt x="13" y="122670"/>
                  </a:lnTo>
                  <a:lnTo>
                    <a:pt x="822" y="122670"/>
                  </a:lnTo>
                  <a:lnTo>
                    <a:pt x="822" y="120384"/>
                  </a:lnTo>
                  <a:close/>
                  <a:moveTo>
                    <a:pt x="13" y="124837"/>
                  </a:moveTo>
                  <a:lnTo>
                    <a:pt x="13" y="127123"/>
                  </a:lnTo>
                  <a:lnTo>
                    <a:pt x="822" y="127123"/>
                  </a:lnTo>
                  <a:lnTo>
                    <a:pt x="822" y="124837"/>
                  </a:lnTo>
                  <a:close/>
                  <a:moveTo>
                    <a:pt x="13" y="129302"/>
                  </a:moveTo>
                  <a:lnTo>
                    <a:pt x="13" y="131588"/>
                  </a:lnTo>
                  <a:lnTo>
                    <a:pt x="822" y="131588"/>
                  </a:lnTo>
                  <a:lnTo>
                    <a:pt x="822" y="129302"/>
                  </a:lnTo>
                  <a:close/>
                  <a:moveTo>
                    <a:pt x="13" y="133755"/>
                  </a:moveTo>
                  <a:lnTo>
                    <a:pt x="13" y="136041"/>
                  </a:lnTo>
                  <a:lnTo>
                    <a:pt x="822" y="136041"/>
                  </a:lnTo>
                  <a:lnTo>
                    <a:pt x="822" y="133755"/>
                  </a:lnTo>
                  <a:close/>
                  <a:moveTo>
                    <a:pt x="13" y="138220"/>
                  </a:moveTo>
                  <a:lnTo>
                    <a:pt x="13" y="140506"/>
                  </a:lnTo>
                  <a:lnTo>
                    <a:pt x="822" y="140506"/>
                  </a:lnTo>
                  <a:lnTo>
                    <a:pt x="822" y="138220"/>
                  </a:lnTo>
                  <a:close/>
                  <a:moveTo>
                    <a:pt x="13" y="142673"/>
                  </a:moveTo>
                  <a:lnTo>
                    <a:pt x="13" y="144959"/>
                  </a:lnTo>
                  <a:lnTo>
                    <a:pt x="822" y="144959"/>
                  </a:lnTo>
                  <a:lnTo>
                    <a:pt x="822" y="142673"/>
                  </a:lnTo>
                  <a:close/>
                  <a:moveTo>
                    <a:pt x="13" y="147126"/>
                  </a:moveTo>
                  <a:lnTo>
                    <a:pt x="13" y="149412"/>
                  </a:lnTo>
                  <a:lnTo>
                    <a:pt x="822" y="149412"/>
                  </a:lnTo>
                  <a:lnTo>
                    <a:pt x="822" y="147126"/>
                  </a:lnTo>
                  <a:close/>
                  <a:moveTo>
                    <a:pt x="13" y="151579"/>
                  </a:moveTo>
                  <a:lnTo>
                    <a:pt x="13" y="153865"/>
                  </a:lnTo>
                  <a:lnTo>
                    <a:pt x="822" y="153865"/>
                  </a:lnTo>
                  <a:lnTo>
                    <a:pt x="822" y="15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4" name="Google Shape;429;p21">
              <a:extLst>
                <a:ext uri="{FF2B5EF4-FFF2-40B4-BE49-F238E27FC236}">
                  <a16:creationId xmlns:a16="http://schemas.microsoft.com/office/drawing/2014/main" id="{55197B46-30C0-A448-93B8-934131F1ACC7}"/>
                </a:ext>
              </a:extLst>
            </p:cNvPr>
            <p:cNvSpPr/>
            <p:nvPr/>
          </p:nvSpPr>
          <p:spPr>
            <a:xfrm>
              <a:off x="6707245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0" y="1"/>
                  </a:moveTo>
                  <a:cubicBezTo>
                    <a:pt x="12" y="12633"/>
                    <a:pt x="12" y="36600"/>
                    <a:pt x="12" y="62627"/>
                  </a:cubicBezTo>
                  <a:cubicBezTo>
                    <a:pt x="12" y="99918"/>
                    <a:pt x="12" y="142185"/>
                    <a:pt x="24" y="160449"/>
                  </a:cubicBezTo>
                  <a:lnTo>
                    <a:pt x="488" y="160449"/>
                  </a:lnTo>
                  <a:cubicBezTo>
                    <a:pt x="476" y="142185"/>
                    <a:pt x="476" y="99918"/>
                    <a:pt x="476" y="62627"/>
                  </a:cubicBezTo>
                  <a:cubicBezTo>
                    <a:pt x="476" y="36600"/>
                    <a:pt x="465" y="12633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4" name="Google Shape;430;p21">
              <a:extLst>
                <a:ext uri="{FF2B5EF4-FFF2-40B4-BE49-F238E27FC236}">
                  <a16:creationId xmlns:a16="http://schemas.microsoft.com/office/drawing/2014/main" id="{B74DE03F-BB71-6441-83F0-AF3CD75015C7}"/>
                </a:ext>
              </a:extLst>
            </p:cNvPr>
            <p:cNvSpPr/>
            <p:nvPr/>
          </p:nvSpPr>
          <p:spPr>
            <a:xfrm>
              <a:off x="6234524" y="18621"/>
              <a:ext cx="15619" cy="5124773"/>
            </a:xfrm>
            <a:custGeom>
              <a:avLst/>
              <a:gdLst/>
              <a:ahLst/>
              <a:cxnLst/>
              <a:rect l="l" t="t" r="r" b="b"/>
              <a:pathLst>
                <a:path w="489" h="160450" extrusionOk="0">
                  <a:moveTo>
                    <a:pt x="25" y="1"/>
                  </a:moveTo>
                  <a:cubicBezTo>
                    <a:pt x="1" y="30731"/>
                    <a:pt x="1" y="129707"/>
                    <a:pt x="25" y="160449"/>
                  </a:cubicBezTo>
                  <a:lnTo>
                    <a:pt x="489" y="160449"/>
                  </a:lnTo>
                  <a:cubicBezTo>
                    <a:pt x="465" y="129707"/>
                    <a:pt x="465" y="30743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grpSp>
        <p:nvGrpSpPr>
          <p:cNvPr id="25" name="Google Shape;431;p21">
            <a:extLst>
              <a:ext uri="{FF2B5EF4-FFF2-40B4-BE49-F238E27FC236}">
                <a16:creationId xmlns:a16="http://schemas.microsoft.com/office/drawing/2014/main" id="{54EDA7A7-EF2F-4A49-B694-4D020898DCDA}"/>
              </a:ext>
            </a:extLst>
          </p:cNvPr>
          <p:cNvGrpSpPr/>
          <p:nvPr/>
        </p:nvGrpSpPr>
        <p:grpSpPr>
          <a:xfrm>
            <a:off x="0" y="1392996"/>
            <a:ext cx="8529833" cy="3750437"/>
            <a:chOff x="0" y="1392996"/>
            <a:chExt cx="8529833" cy="3750437"/>
          </a:xfrm>
        </p:grpSpPr>
        <p:sp>
          <p:nvSpPr>
            <p:cNvPr id="26" name="Google Shape;432;p21">
              <a:extLst>
                <a:ext uri="{FF2B5EF4-FFF2-40B4-BE49-F238E27FC236}">
                  <a16:creationId xmlns:a16="http://schemas.microsoft.com/office/drawing/2014/main" id="{5F257AB1-5612-EB4A-83B9-94278B7D9A00}"/>
                </a:ext>
              </a:extLst>
            </p:cNvPr>
            <p:cNvSpPr/>
            <p:nvPr/>
          </p:nvSpPr>
          <p:spPr>
            <a:xfrm>
              <a:off x="0" y="1392996"/>
              <a:ext cx="8529833" cy="3750427"/>
            </a:xfrm>
            <a:custGeom>
              <a:avLst/>
              <a:gdLst/>
              <a:ahLst/>
              <a:cxnLst/>
              <a:rect l="l" t="t" r="r" b="b"/>
              <a:pathLst>
                <a:path w="267058" h="117421" extrusionOk="0">
                  <a:moveTo>
                    <a:pt x="1" y="1"/>
                  </a:moveTo>
                  <a:lnTo>
                    <a:pt x="1" y="17027"/>
                  </a:lnTo>
                  <a:lnTo>
                    <a:pt x="242198" y="17027"/>
                  </a:lnTo>
                  <a:cubicBezTo>
                    <a:pt x="246520" y="17027"/>
                    <a:pt x="250020" y="20539"/>
                    <a:pt x="250020" y="24849"/>
                  </a:cubicBezTo>
                  <a:lnTo>
                    <a:pt x="250020" y="117420"/>
                  </a:lnTo>
                  <a:lnTo>
                    <a:pt x="267058" y="117420"/>
                  </a:lnTo>
                  <a:lnTo>
                    <a:pt x="267058" y="24849"/>
                  </a:lnTo>
                  <a:cubicBezTo>
                    <a:pt x="267058" y="11121"/>
                    <a:pt x="255926" y="1"/>
                    <a:pt x="24219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7" name="Google Shape;433;p21">
              <a:extLst>
                <a:ext uri="{FF2B5EF4-FFF2-40B4-BE49-F238E27FC236}">
                  <a16:creationId xmlns:a16="http://schemas.microsoft.com/office/drawing/2014/main" id="{B14364D1-C628-F644-9BE4-177137BE9A43}"/>
                </a:ext>
              </a:extLst>
            </p:cNvPr>
            <p:cNvSpPr/>
            <p:nvPr/>
          </p:nvSpPr>
          <p:spPr>
            <a:xfrm>
              <a:off x="106873" y="1651971"/>
              <a:ext cx="8163992" cy="3384203"/>
            </a:xfrm>
            <a:custGeom>
              <a:avLst/>
              <a:gdLst/>
              <a:ahLst/>
              <a:cxnLst/>
              <a:rect l="l" t="t" r="r" b="b"/>
              <a:pathLst>
                <a:path w="255604" h="105955" extrusionOk="0">
                  <a:moveTo>
                    <a:pt x="0" y="1"/>
                  </a:moveTo>
                  <a:lnTo>
                    <a:pt x="0" y="811"/>
                  </a:lnTo>
                  <a:lnTo>
                    <a:pt x="2310" y="811"/>
                  </a:lnTo>
                  <a:lnTo>
                    <a:pt x="2310" y="1"/>
                  </a:lnTo>
                  <a:close/>
                  <a:moveTo>
                    <a:pt x="4513" y="1"/>
                  </a:moveTo>
                  <a:lnTo>
                    <a:pt x="4513" y="811"/>
                  </a:lnTo>
                  <a:lnTo>
                    <a:pt x="6811" y="811"/>
                  </a:lnTo>
                  <a:lnTo>
                    <a:pt x="6811" y="1"/>
                  </a:lnTo>
                  <a:close/>
                  <a:moveTo>
                    <a:pt x="9013" y="1"/>
                  </a:moveTo>
                  <a:lnTo>
                    <a:pt x="9013" y="811"/>
                  </a:lnTo>
                  <a:lnTo>
                    <a:pt x="11323" y="811"/>
                  </a:lnTo>
                  <a:lnTo>
                    <a:pt x="11323" y="1"/>
                  </a:lnTo>
                  <a:close/>
                  <a:moveTo>
                    <a:pt x="13514" y="1"/>
                  </a:moveTo>
                  <a:lnTo>
                    <a:pt x="13514" y="811"/>
                  </a:lnTo>
                  <a:lnTo>
                    <a:pt x="15824" y="811"/>
                  </a:lnTo>
                  <a:lnTo>
                    <a:pt x="15824" y="1"/>
                  </a:lnTo>
                  <a:close/>
                  <a:moveTo>
                    <a:pt x="18015" y="1"/>
                  </a:moveTo>
                  <a:lnTo>
                    <a:pt x="18015" y="811"/>
                  </a:lnTo>
                  <a:lnTo>
                    <a:pt x="20324" y="811"/>
                  </a:lnTo>
                  <a:lnTo>
                    <a:pt x="20324" y="1"/>
                  </a:lnTo>
                  <a:close/>
                  <a:moveTo>
                    <a:pt x="22515" y="1"/>
                  </a:moveTo>
                  <a:lnTo>
                    <a:pt x="22515" y="811"/>
                  </a:lnTo>
                  <a:lnTo>
                    <a:pt x="24825" y="811"/>
                  </a:lnTo>
                  <a:lnTo>
                    <a:pt x="24825" y="1"/>
                  </a:lnTo>
                  <a:close/>
                  <a:moveTo>
                    <a:pt x="27016" y="1"/>
                  </a:moveTo>
                  <a:lnTo>
                    <a:pt x="27016" y="811"/>
                  </a:lnTo>
                  <a:lnTo>
                    <a:pt x="29325" y="811"/>
                  </a:lnTo>
                  <a:lnTo>
                    <a:pt x="29325" y="1"/>
                  </a:lnTo>
                  <a:close/>
                  <a:moveTo>
                    <a:pt x="31516" y="1"/>
                  </a:moveTo>
                  <a:lnTo>
                    <a:pt x="31516" y="811"/>
                  </a:lnTo>
                  <a:lnTo>
                    <a:pt x="33826" y="811"/>
                  </a:lnTo>
                  <a:lnTo>
                    <a:pt x="33826" y="1"/>
                  </a:lnTo>
                  <a:close/>
                  <a:moveTo>
                    <a:pt x="36017" y="1"/>
                  </a:moveTo>
                  <a:lnTo>
                    <a:pt x="36017" y="811"/>
                  </a:lnTo>
                  <a:lnTo>
                    <a:pt x="38327" y="811"/>
                  </a:lnTo>
                  <a:lnTo>
                    <a:pt x="38327" y="1"/>
                  </a:lnTo>
                  <a:close/>
                  <a:moveTo>
                    <a:pt x="40517" y="1"/>
                  </a:moveTo>
                  <a:lnTo>
                    <a:pt x="40517" y="811"/>
                  </a:lnTo>
                  <a:lnTo>
                    <a:pt x="42827" y="811"/>
                  </a:lnTo>
                  <a:lnTo>
                    <a:pt x="42827" y="1"/>
                  </a:lnTo>
                  <a:close/>
                  <a:moveTo>
                    <a:pt x="45030" y="1"/>
                  </a:moveTo>
                  <a:lnTo>
                    <a:pt x="45030" y="811"/>
                  </a:lnTo>
                  <a:lnTo>
                    <a:pt x="47328" y="811"/>
                  </a:lnTo>
                  <a:lnTo>
                    <a:pt x="47328" y="1"/>
                  </a:lnTo>
                  <a:close/>
                  <a:moveTo>
                    <a:pt x="49530" y="1"/>
                  </a:moveTo>
                  <a:lnTo>
                    <a:pt x="49530" y="811"/>
                  </a:lnTo>
                  <a:lnTo>
                    <a:pt x="51840" y="811"/>
                  </a:lnTo>
                  <a:lnTo>
                    <a:pt x="51840" y="1"/>
                  </a:lnTo>
                  <a:close/>
                  <a:moveTo>
                    <a:pt x="54031" y="1"/>
                  </a:moveTo>
                  <a:lnTo>
                    <a:pt x="54031" y="811"/>
                  </a:lnTo>
                  <a:lnTo>
                    <a:pt x="56341" y="811"/>
                  </a:lnTo>
                  <a:lnTo>
                    <a:pt x="56341" y="1"/>
                  </a:lnTo>
                  <a:close/>
                  <a:moveTo>
                    <a:pt x="58531" y="1"/>
                  </a:moveTo>
                  <a:lnTo>
                    <a:pt x="58531" y="811"/>
                  </a:lnTo>
                  <a:lnTo>
                    <a:pt x="60841" y="811"/>
                  </a:lnTo>
                  <a:lnTo>
                    <a:pt x="60841" y="1"/>
                  </a:lnTo>
                  <a:close/>
                  <a:moveTo>
                    <a:pt x="63032" y="1"/>
                  </a:moveTo>
                  <a:lnTo>
                    <a:pt x="63032" y="811"/>
                  </a:lnTo>
                  <a:lnTo>
                    <a:pt x="65342" y="811"/>
                  </a:lnTo>
                  <a:lnTo>
                    <a:pt x="65342" y="1"/>
                  </a:lnTo>
                  <a:close/>
                  <a:moveTo>
                    <a:pt x="67533" y="1"/>
                  </a:moveTo>
                  <a:lnTo>
                    <a:pt x="67533" y="811"/>
                  </a:lnTo>
                  <a:lnTo>
                    <a:pt x="69842" y="811"/>
                  </a:lnTo>
                  <a:lnTo>
                    <a:pt x="69842" y="1"/>
                  </a:lnTo>
                  <a:close/>
                  <a:moveTo>
                    <a:pt x="72033" y="1"/>
                  </a:moveTo>
                  <a:lnTo>
                    <a:pt x="72033" y="811"/>
                  </a:lnTo>
                  <a:lnTo>
                    <a:pt x="74343" y="811"/>
                  </a:lnTo>
                  <a:lnTo>
                    <a:pt x="74343" y="1"/>
                  </a:lnTo>
                  <a:close/>
                  <a:moveTo>
                    <a:pt x="76534" y="1"/>
                  </a:moveTo>
                  <a:lnTo>
                    <a:pt x="76534" y="811"/>
                  </a:lnTo>
                  <a:lnTo>
                    <a:pt x="78844" y="811"/>
                  </a:lnTo>
                  <a:lnTo>
                    <a:pt x="78844" y="1"/>
                  </a:lnTo>
                  <a:close/>
                  <a:moveTo>
                    <a:pt x="81034" y="1"/>
                  </a:moveTo>
                  <a:lnTo>
                    <a:pt x="81034" y="811"/>
                  </a:lnTo>
                  <a:lnTo>
                    <a:pt x="83344" y="811"/>
                  </a:lnTo>
                  <a:lnTo>
                    <a:pt x="83344" y="1"/>
                  </a:lnTo>
                  <a:close/>
                  <a:moveTo>
                    <a:pt x="85535" y="1"/>
                  </a:moveTo>
                  <a:lnTo>
                    <a:pt x="85535" y="811"/>
                  </a:lnTo>
                  <a:lnTo>
                    <a:pt x="87845" y="811"/>
                  </a:lnTo>
                  <a:lnTo>
                    <a:pt x="87845" y="1"/>
                  </a:lnTo>
                  <a:close/>
                  <a:moveTo>
                    <a:pt x="90047" y="1"/>
                  </a:moveTo>
                  <a:lnTo>
                    <a:pt x="90047" y="811"/>
                  </a:lnTo>
                  <a:lnTo>
                    <a:pt x="92357" y="811"/>
                  </a:lnTo>
                  <a:lnTo>
                    <a:pt x="92357" y="1"/>
                  </a:lnTo>
                  <a:close/>
                  <a:moveTo>
                    <a:pt x="94548" y="1"/>
                  </a:moveTo>
                  <a:lnTo>
                    <a:pt x="94548" y="811"/>
                  </a:lnTo>
                  <a:lnTo>
                    <a:pt x="96858" y="811"/>
                  </a:lnTo>
                  <a:lnTo>
                    <a:pt x="96858" y="1"/>
                  </a:lnTo>
                  <a:close/>
                  <a:moveTo>
                    <a:pt x="99048" y="1"/>
                  </a:moveTo>
                  <a:lnTo>
                    <a:pt x="99048" y="811"/>
                  </a:lnTo>
                  <a:lnTo>
                    <a:pt x="101358" y="811"/>
                  </a:lnTo>
                  <a:lnTo>
                    <a:pt x="101358" y="1"/>
                  </a:lnTo>
                  <a:close/>
                  <a:moveTo>
                    <a:pt x="103549" y="1"/>
                  </a:moveTo>
                  <a:lnTo>
                    <a:pt x="103549" y="811"/>
                  </a:lnTo>
                  <a:lnTo>
                    <a:pt x="105859" y="811"/>
                  </a:lnTo>
                  <a:lnTo>
                    <a:pt x="105859" y="1"/>
                  </a:lnTo>
                  <a:close/>
                  <a:moveTo>
                    <a:pt x="108050" y="1"/>
                  </a:moveTo>
                  <a:lnTo>
                    <a:pt x="108050" y="811"/>
                  </a:lnTo>
                  <a:lnTo>
                    <a:pt x="110359" y="811"/>
                  </a:lnTo>
                  <a:lnTo>
                    <a:pt x="110359" y="1"/>
                  </a:lnTo>
                  <a:close/>
                  <a:moveTo>
                    <a:pt x="112550" y="1"/>
                  </a:moveTo>
                  <a:lnTo>
                    <a:pt x="112550" y="811"/>
                  </a:lnTo>
                  <a:lnTo>
                    <a:pt x="114860" y="811"/>
                  </a:lnTo>
                  <a:lnTo>
                    <a:pt x="114860" y="1"/>
                  </a:lnTo>
                  <a:close/>
                  <a:moveTo>
                    <a:pt x="117051" y="1"/>
                  </a:moveTo>
                  <a:lnTo>
                    <a:pt x="117051" y="811"/>
                  </a:lnTo>
                  <a:lnTo>
                    <a:pt x="119361" y="811"/>
                  </a:lnTo>
                  <a:lnTo>
                    <a:pt x="119361" y="1"/>
                  </a:lnTo>
                  <a:close/>
                  <a:moveTo>
                    <a:pt x="121551" y="1"/>
                  </a:moveTo>
                  <a:lnTo>
                    <a:pt x="121551" y="811"/>
                  </a:lnTo>
                  <a:lnTo>
                    <a:pt x="123861" y="811"/>
                  </a:lnTo>
                  <a:lnTo>
                    <a:pt x="123861" y="1"/>
                  </a:lnTo>
                  <a:close/>
                  <a:moveTo>
                    <a:pt x="126052" y="1"/>
                  </a:moveTo>
                  <a:lnTo>
                    <a:pt x="126052" y="811"/>
                  </a:lnTo>
                  <a:lnTo>
                    <a:pt x="128362" y="811"/>
                  </a:lnTo>
                  <a:lnTo>
                    <a:pt x="128362" y="1"/>
                  </a:lnTo>
                  <a:close/>
                  <a:moveTo>
                    <a:pt x="130564" y="1"/>
                  </a:moveTo>
                  <a:lnTo>
                    <a:pt x="130564" y="811"/>
                  </a:lnTo>
                  <a:lnTo>
                    <a:pt x="132862" y="811"/>
                  </a:lnTo>
                  <a:lnTo>
                    <a:pt x="132862" y="1"/>
                  </a:lnTo>
                  <a:close/>
                  <a:moveTo>
                    <a:pt x="135065" y="1"/>
                  </a:moveTo>
                  <a:lnTo>
                    <a:pt x="135065" y="811"/>
                  </a:lnTo>
                  <a:lnTo>
                    <a:pt x="137375" y="811"/>
                  </a:lnTo>
                  <a:lnTo>
                    <a:pt x="137375" y="1"/>
                  </a:lnTo>
                  <a:close/>
                  <a:moveTo>
                    <a:pt x="139565" y="1"/>
                  </a:moveTo>
                  <a:lnTo>
                    <a:pt x="139565" y="811"/>
                  </a:lnTo>
                  <a:lnTo>
                    <a:pt x="141875" y="811"/>
                  </a:lnTo>
                  <a:lnTo>
                    <a:pt x="141875" y="1"/>
                  </a:lnTo>
                  <a:close/>
                  <a:moveTo>
                    <a:pt x="144066" y="1"/>
                  </a:moveTo>
                  <a:lnTo>
                    <a:pt x="144066" y="811"/>
                  </a:lnTo>
                  <a:lnTo>
                    <a:pt x="146376" y="811"/>
                  </a:lnTo>
                  <a:lnTo>
                    <a:pt x="146376" y="1"/>
                  </a:lnTo>
                  <a:close/>
                  <a:moveTo>
                    <a:pt x="148567" y="1"/>
                  </a:moveTo>
                  <a:lnTo>
                    <a:pt x="148567" y="811"/>
                  </a:lnTo>
                  <a:lnTo>
                    <a:pt x="150876" y="811"/>
                  </a:lnTo>
                  <a:lnTo>
                    <a:pt x="150876" y="1"/>
                  </a:lnTo>
                  <a:close/>
                  <a:moveTo>
                    <a:pt x="153067" y="1"/>
                  </a:moveTo>
                  <a:lnTo>
                    <a:pt x="153067" y="811"/>
                  </a:lnTo>
                  <a:lnTo>
                    <a:pt x="155377" y="811"/>
                  </a:lnTo>
                  <a:lnTo>
                    <a:pt x="155377" y="1"/>
                  </a:lnTo>
                  <a:close/>
                  <a:moveTo>
                    <a:pt x="157568" y="1"/>
                  </a:moveTo>
                  <a:lnTo>
                    <a:pt x="157568" y="811"/>
                  </a:lnTo>
                  <a:lnTo>
                    <a:pt x="159877" y="811"/>
                  </a:lnTo>
                  <a:lnTo>
                    <a:pt x="159877" y="1"/>
                  </a:lnTo>
                  <a:close/>
                  <a:moveTo>
                    <a:pt x="162068" y="1"/>
                  </a:moveTo>
                  <a:lnTo>
                    <a:pt x="162068" y="811"/>
                  </a:lnTo>
                  <a:lnTo>
                    <a:pt x="164378" y="811"/>
                  </a:lnTo>
                  <a:lnTo>
                    <a:pt x="164378" y="1"/>
                  </a:lnTo>
                  <a:close/>
                  <a:moveTo>
                    <a:pt x="166569" y="1"/>
                  </a:moveTo>
                  <a:lnTo>
                    <a:pt x="166569" y="811"/>
                  </a:lnTo>
                  <a:lnTo>
                    <a:pt x="168879" y="811"/>
                  </a:lnTo>
                  <a:lnTo>
                    <a:pt x="168879" y="1"/>
                  </a:lnTo>
                  <a:close/>
                  <a:moveTo>
                    <a:pt x="171081" y="1"/>
                  </a:moveTo>
                  <a:lnTo>
                    <a:pt x="171081" y="811"/>
                  </a:lnTo>
                  <a:lnTo>
                    <a:pt x="173379" y="811"/>
                  </a:lnTo>
                  <a:lnTo>
                    <a:pt x="173379" y="1"/>
                  </a:lnTo>
                  <a:close/>
                  <a:moveTo>
                    <a:pt x="175582" y="1"/>
                  </a:moveTo>
                  <a:lnTo>
                    <a:pt x="175582" y="811"/>
                  </a:lnTo>
                  <a:lnTo>
                    <a:pt x="177892" y="811"/>
                  </a:lnTo>
                  <a:lnTo>
                    <a:pt x="177892" y="1"/>
                  </a:lnTo>
                  <a:close/>
                  <a:moveTo>
                    <a:pt x="180082" y="1"/>
                  </a:moveTo>
                  <a:lnTo>
                    <a:pt x="180082" y="811"/>
                  </a:lnTo>
                  <a:lnTo>
                    <a:pt x="182392" y="811"/>
                  </a:lnTo>
                  <a:lnTo>
                    <a:pt x="182392" y="1"/>
                  </a:lnTo>
                  <a:close/>
                  <a:moveTo>
                    <a:pt x="184583" y="1"/>
                  </a:moveTo>
                  <a:lnTo>
                    <a:pt x="184583" y="811"/>
                  </a:lnTo>
                  <a:lnTo>
                    <a:pt x="186893" y="811"/>
                  </a:lnTo>
                  <a:lnTo>
                    <a:pt x="186893" y="1"/>
                  </a:lnTo>
                  <a:close/>
                  <a:moveTo>
                    <a:pt x="189084" y="1"/>
                  </a:moveTo>
                  <a:lnTo>
                    <a:pt x="189084" y="811"/>
                  </a:lnTo>
                  <a:lnTo>
                    <a:pt x="191393" y="811"/>
                  </a:lnTo>
                  <a:lnTo>
                    <a:pt x="191393" y="1"/>
                  </a:lnTo>
                  <a:close/>
                  <a:moveTo>
                    <a:pt x="193584" y="1"/>
                  </a:moveTo>
                  <a:lnTo>
                    <a:pt x="193584" y="811"/>
                  </a:lnTo>
                  <a:lnTo>
                    <a:pt x="195894" y="811"/>
                  </a:lnTo>
                  <a:lnTo>
                    <a:pt x="195894" y="1"/>
                  </a:lnTo>
                  <a:close/>
                  <a:moveTo>
                    <a:pt x="198085" y="1"/>
                  </a:moveTo>
                  <a:lnTo>
                    <a:pt x="198085" y="811"/>
                  </a:lnTo>
                  <a:lnTo>
                    <a:pt x="200394" y="811"/>
                  </a:lnTo>
                  <a:lnTo>
                    <a:pt x="200394" y="1"/>
                  </a:lnTo>
                  <a:close/>
                  <a:moveTo>
                    <a:pt x="202585" y="1"/>
                  </a:moveTo>
                  <a:lnTo>
                    <a:pt x="202585" y="811"/>
                  </a:lnTo>
                  <a:lnTo>
                    <a:pt x="204895" y="811"/>
                  </a:lnTo>
                  <a:lnTo>
                    <a:pt x="204895" y="1"/>
                  </a:lnTo>
                  <a:close/>
                  <a:moveTo>
                    <a:pt x="207086" y="1"/>
                  </a:moveTo>
                  <a:lnTo>
                    <a:pt x="207086" y="811"/>
                  </a:lnTo>
                  <a:lnTo>
                    <a:pt x="209396" y="811"/>
                  </a:lnTo>
                  <a:lnTo>
                    <a:pt x="209396" y="1"/>
                  </a:lnTo>
                  <a:close/>
                  <a:moveTo>
                    <a:pt x="211598" y="1"/>
                  </a:moveTo>
                  <a:lnTo>
                    <a:pt x="211598" y="811"/>
                  </a:lnTo>
                  <a:lnTo>
                    <a:pt x="213896" y="811"/>
                  </a:lnTo>
                  <a:lnTo>
                    <a:pt x="213896" y="1"/>
                  </a:lnTo>
                  <a:close/>
                  <a:moveTo>
                    <a:pt x="216099" y="1"/>
                  </a:moveTo>
                  <a:lnTo>
                    <a:pt x="216099" y="811"/>
                  </a:lnTo>
                  <a:lnTo>
                    <a:pt x="218409" y="811"/>
                  </a:lnTo>
                  <a:lnTo>
                    <a:pt x="218409" y="1"/>
                  </a:lnTo>
                  <a:close/>
                  <a:moveTo>
                    <a:pt x="220599" y="1"/>
                  </a:moveTo>
                  <a:lnTo>
                    <a:pt x="220599" y="811"/>
                  </a:lnTo>
                  <a:lnTo>
                    <a:pt x="222909" y="811"/>
                  </a:lnTo>
                  <a:lnTo>
                    <a:pt x="222909" y="1"/>
                  </a:lnTo>
                  <a:close/>
                  <a:moveTo>
                    <a:pt x="225100" y="1"/>
                  </a:moveTo>
                  <a:lnTo>
                    <a:pt x="225100" y="811"/>
                  </a:lnTo>
                  <a:lnTo>
                    <a:pt x="227410" y="811"/>
                  </a:lnTo>
                  <a:lnTo>
                    <a:pt x="227410" y="1"/>
                  </a:lnTo>
                  <a:close/>
                  <a:moveTo>
                    <a:pt x="229600" y="1"/>
                  </a:moveTo>
                  <a:lnTo>
                    <a:pt x="229600" y="811"/>
                  </a:lnTo>
                  <a:lnTo>
                    <a:pt x="231910" y="811"/>
                  </a:lnTo>
                  <a:lnTo>
                    <a:pt x="231910" y="1"/>
                  </a:lnTo>
                  <a:close/>
                  <a:moveTo>
                    <a:pt x="234101" y="1"/>
                  </a:moveTo>
                  <a:lnTo>
                    <a:pt x="234101" y="811"/>
                  </a:lnTo>
                  <a:lnTo>
                    <a:pt x="236411" y="811"/>
                  </a:lnTo>
                  <a:lnTo>
                    <a:pt x="236411" y="1"/>
                  </a:lnTo>
                  <a:close/>
                  <a:moveTo>
                    <a:pt x="238614" y="1"/>
                  </a:moveTo>
                  <a:lnTo>
                    <a:pt x="238590" y="811"/>
                  </a:lnTo>
                  <a:cubicBezTo>
                    <a:pt x="239340" y="834"/>
                    <a:pt x="240102" y="906"/>
                    <a:pt x="240840" y="1013"/>
                  </a:cubicBezTo>
                  <a:lnTo>
                    <a:pt x="240959" y="215"/>
                  </a:lnTo>
                  <a:cubicBezTo>
                    <a:pt x="240197" y="96"/>
                    <a:pt x="239399" y="25"/>
                    <a:pt x="238614" y="1"/>
                  </a:cubicBezTo>
                  <a:close/>
                  <a:moveTo>
                    <a:pt x="243150" y="715"/>
                  </a:moveTo>
                  <a:lnTo>
                    <a:pt x="242924" y="1489"/>
                  </a:lnTo>
                  <a:cubicBezTo>
                    <a:pt x="243638" y="1704"/>
                    <a:pt x="244352" y="1966"/>
                    <a:pt x="245031" y="2275"/>
                  </a:cubicBezTo>
                  <a:lnTo>
                    <a:pt x="245364" y="1537"/>
                  </a:lnTo>
                  <a:cubicBezTo>
                    <a:pt x="244650" y="1215"/>
                    <a:pt x="243900" y="942"/>
                    <a:pt x="243150" y="715"/>
                  </a:cubicBezTo>
                  <a:close/>
                  <a:moveTo>
                    <a:pt x="247353" y="2597"/>
                  </a:moveTo>
                  <a:lnTo>
                    <a:pt x="246924" y="3287"/>
                  </a:lnTo>
                  <a:cubicBezTo>
                    <a:pt x="247555" y="3680"/>
                    <a:pt x="248174" y="4121"/>
                    <a:pt x="248758" y="4597"/>
                  </a:cubicBezTo>
                  <a:lnTo>
                    <a:pt x="249270" y="3966"/>
                  </a:lnTo>
                  <a:cubicBezTo>
                    <a:pt x="248662" y="3466"/>
                    <a:pt x="248019" y="3013"/>
                    <a:pt x="247353" y="2597"/>
                  </a:cubicBezTo>
                  <a:close/>
                  <a:moveTo>
                    <a:pt x="250901" y="5502"/>
                  </a:moveTo>
                  <a:lnTo>
                    <a:pt x="250317" y="6061"/>
                  </a:lnTo>
                  <a:cubicBezTo>
                    <a:pt x="250829" y="6609"/>
                    <a:pt x="251306" y="7192"/>
                    <a:pt x="251734" y="7800"/>
                  </a:cubicBezTo>
                  <a:lnTo>
                    <a:pt x="252401" y="7335"/>
                  </a:lnTo>
                  <a:cubicBezTo>
                    <a:pt x="251937" y="6692"/>
                    <a:pt x="251437" y="6085"/>
                    <a:pt x="250901" y="5502"/>
                  </a:cubicBezTo>
                  <a:close/>
                  <a:moveTo>
                    <a:pt x="253580" y="9240"/>
                  </a:moveTo>
                  <a:lnTo>
                    <a:pt x="252853" y="9621"/>
                  </a:lnTo>
                  <a:cubicBezTo>
                    <a:pt x="253211" y="10288"/>
                    <a:pt x="253520" y="10979"/>
                    <a:pt x="253782" y="11681"/>
                  </a:cubicBezTo>
                  <a:lnTo>
                    <a:pt x="254532" y="11395"/>
                  </a:lnTo>
                  <a:cubicBezTo>
                    <a:pt x="254270" y="10657"/>
                    <a:pt x="253949" y="9931"/>
                    <a:pt x="253580" y="9240"/>
                  </a:cubicBezTo>
                  <a:close/>
                  <a:moveTo>
                    <a:pt x="255175" y="13550"/>
                  </a:moveTo>
                  <a:lnTo>
                    <a:pt x="254377" y="13729"/>
                  </a:lnTo>
                  <a:cubicBezTo>
                    <a:pt x="254544" y="14455"/>
                    <a:pt x="254663" y="15205"/>
                    <a:pt x="254723" y="15955"/>
                  </a:cubicBezTo>
                  <a:lnTo>
                    <a:pt x="255532" y="15884"/>
                  </a:lnTo>
                  <a:cubicBezTo>
                    <a:pt x="255473" y="15098"/>
                    <a:pt x="255342" y="14312"/>
                    <a:pt x="255175" y="13550"/>
                  </a:cubicBezTo>
                  <a:close/>
                  <a:moveTo>
                    <a:pt x="254794" y="18110"/>
                  </a:moveTo>
                  <a:lnTo>
                    <a:pt x="254794" y="20420"/>
                  </a:lnTo>
                  <a:lnTo>
                    <a:pt x="255604" y="20420"/>
                  </a:lnTo>
                  <a:lnTo>
                    <a:pt x="255604" y="18110"/>
                  </a:lnTo>
                  <a:close/>
                  <a:moveTo>
                    <a:pt x="254794" y="22611"/>
                  </a:moveTo>
                  <a:lnTo>
                    <a:pt x="254794" y="24921"/>
                  </a:lnTo>
                  <a:lnTo>
                    <a:pt x="255604" y="24921"/>
                  </a:lnTo>
                  <a:lnTo>
                    <a:pt x="255604" y="22611"/>
                  </a:lnTo>
                  <a:close/>
                  <a:moveTo>
                    <a:pt x="254794" y="27111"/>
                  </a:moveTo>
                  <a:lnTo>
                    <a:pt x="254794" y="29421"/>
                  </a:lnTo>
                  <a:lnTo>
                    <a:pt x="255604" y="29421"/>
                  </a:lnTo>
                  <a:lnTo>
                    <a:pt x="255604" y="27111"/>
                  </a:lnTo>
                  <a:close/>
                  <a:moveTo>
                    <a:pt x="254794" y="31612"/>
                  </a:moveTo>
                  <a:lnTo>
                    <a:pt x="254794" y="33922"/>
                  </a:lnTo>
                  <a:lnTo>
                    <a:pt x="255604" y="33922"/>
                  </a:lnTo>
                  <a:lnTo>
                    <a:pt x="255604" y="31612"/>
                  </a:lnTo>
                  <a:close/>
                  <a:moveTo>
                    <a:pt x="254794" y="36113"/>
                  </a:moveTo>
                  <a:lnTo>
                    <a:pt x="254794" y="38422"/>
                  </a:lnTo>
                  <a:lnTo>
                    <a:pt x="255604" y="38422"/>
                  </a:lnTo>
                  <a:lnTo>
                    <a:pt x="255604" y="36113"/>
                  </a:lnTo>
                  <a:close/>
                  <a:moveTo>
                    <a:pt x="254794" y="40613"/>
                  </a:moveTo>
                  <a:lnTo>
                    <a:pt x="254794" y="42923"/>
                  </a:lnTo>
                  <a:lnTo>
                    <a:pt x="255604" y="42923"/>
                  </a:lnTo>
                  <a:lnTo>
                    <a:pt x="255604" y="40613"/>
                  </a:lnTo>
                  <a:close/>
                  <a:moveTo>
                    <a:pt x="254794" y="45126"/>
                  </a:moveTo>
                  <a:lnTo>
                    <a:pt x="254794" y="47423"/>
                  </a:lnTo>
                  <a:lnTo>
                    <a:pt x="255604" y="47423"/>
                  </a:lnTo>
                  <a:lnTo>
                    <a:pt x="255604" y="45126"/>
                  </a:lnTo>
                  <a:close/>
                  <a:moveTo>
                    <a:pt x="254794" y="49626"/>
                  </a:moveTo>
                  <a:lnTo>
                    <a:pt x="254794" y="51936"/>
                  </a:lnTo>
                  <a:lnTo>
                    <a:pt x="255604" y="51936"/>
                  </a:lnTo>
                  <a:lnTo>
                    <a:pt x="255604" y="49626"/>
                  </a:lnTo>
                  <a:close/>
                  <a:moveTo>
                    <a:pt x="254794" y="54127"/>
                  </a:moveTo>
                  <a:lnTo>
                    <a:pt x="254794" y="56436"/>
                  </a:lnTo>
                  <a:lnTo>
                    <a:pt x="255604" y="56436"/>
                  </a:lnTo>
                  <a:lnTo>
                    <a:pt x="255604" y="54127"/>
                  </a:lnTo>
                  <a:close/>
                  <a:moveTo>
                    <a:pt x="254794" y="58627"/>
                  </a:moveTo>
                  <a:lnTo>
                    <a:pt x="254794" y="60937"/>
                  </a:lnTo>
                  <a:lnTo>
                    <a:pt x="255604" y="60937"/>
                  </a:lnTo>
                  <a:lnTo>
                    <a:pt x="255604" y="58627"/>
                  </a:lnTo>
                  <a:close/>
                  <a:moveTo>
                    <a:pt x="254794" y="63128"/>
                  </a:moveTo>
                  <a:lnTo>
                    <a:pt x="254794" y="65438"/>
                  </a:lnTo>
                  <a:lnTo>
                    <a:pt x="255604" y="65438"/>
                  </a:lnTo>
                  <a:lnTo>
                    <a:pt x="255604" y="63128"/>
                  </a:lnTo>
                  <a:close/>
                  <a:moveTo>
                    <a:pt x="254794" y="67628"/>
                  </a:moveTo>
                  <a:lnTo>
                    <a:pt x="254794" y="69938"/>
                  </a:lnTo>
                  <a:lnTo>
                    <a:pt x="255604" y="69938"/>
                  </a:lnTo>
                  <a:lnTo>
                    <a:pt x="255604" y="67628"/>
                  </a:lnTo>
                  <a:close/>
                  <a:moveTo>
                    <a:pt x="254794" y="72129"/>
                  </a:moveTo>
                  <a:lnTo>
                    <a:pt x="254794" y="74439"/>
                  </a:lnTo>
                  <a:lnTo>
                    <a:pt x="255604" y="74439"/>
                  </a:lnTo>
                  <a:lnTo>
                    <a:pt x="255604" y="72129"/>
                  </a:lnTo>
                  <a:close/>
                  <a:moveTo>
                    <a:pt x="254794" y="76629"/>
                  </a:moveTo>
                  <a:lnTo>
                    <a:pt x="254794" y="78939"/>
                  </a:lnTo>
                  <a:lnTo>
                    <a:pt x="255604" y="78939"/>
                  </a:lnTo>
                  <a:lnTo>
                    <a:pt x="255604" y="76629"/>
                  </a:lnTo>
                  <a:close/>
                  <a:moveTo>
                    <a:pt x="254794" y="81130"/>
                  </a:moveTo>
                  <a:lnTo>
                    <a:pt x="254794" y="83440"/>
                  </a:lnTo>
                  <a:lnTo>
                    <a:pt x="255604" y="83440"/>
                  </a:lnTo>
                  <a:lnTo>
                    <a:pt x="255604" y="81130"/>
                  </a:lnTo>
                  <a:close/>
                  <a:moveTo>
                    <a:pt x="254794" y="85642"/>
                  </a:moveTo>
                  <a:lnTo>
                    <a:pt x="254794" y="87940"/>
                  </a:lnTo>
                  <a:lnTo>
                    <a:pt x="255604" y="87940"/>
                  </a:lnTo>
                  <a:lnTo>
                    <a:pt x="255604" y="85642"/>
                  </a:lnTo>
                  <a:close/>
                  <a:moveTo>
                    <a:pt x="254794" y="90143"/>
                  </a:moveTo>
                  <a:lnTo>
                    <a:pt x="254794" y="92453"/>
                  </a:lnTo>
                  <a:lnTo>
                    <a:pt x="255604" y="92453"/>
                  </a:lnTo>
                  <a:lnTo>
                    <a:pt x="255604" y="90143"/>
                  </a:lnTo>
                  <a:close/>
                  <a:moveTo>
                    <a:pt x="254794" y="94644"/>
                  </a:moveTo>
                  <a:lnTo>
                    <a:pt x="254794" y="96953"/>
                  </a:lnTo>
                  <a:lnTo>
                    <a:pt x="255604" y="96953"/>
                  </a:lnTo>
                  <a:lnTo>
                    <a:pt x="255604" y="94644"/>
                  </a:lnTo>
                  <a:close/>
                  <a:moveTo>
                    <a:pt x="254794" y="99144"/>
                  </a:moveTo>
                  <a:lnTo>
                    <a:pt x="254794" y="101454"/>
                  </a:lnTo>
                  <a:lnTo>
                    <a:pt x="255604" y="101454"/>
                  </a:lnTo>
                  <a:lnTo>
                    <a:pt x="255604" y="99144"/>
                  </a:lnTo>
                  <a:close/>
                  <a:moveTo>
                    <a:pt x="254794" y="103645"/>
                  </a:moveTo>
                  <a:lnTo>
                    <a:pt x="254794" y="105954"/>
                  </a:lnTo>
                  <a:lnTo>
                    <a:pt x="255604" y="105954"/>
                  </a:lnTo>
                  <a:lnTo>
                    <a:pt x="255604" y="1036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8" name="Google Shape;434;p21">
              <a:extLst>
                <a:ext uri="{FF2B5EF4-FFF2-40B4-BE49-F238E27FC236}">
                  <a16:creationId xmlns:a16="http://schemas.microsoft.com/office/drawing/2014/main" id="{94ADAA39-FA02-9845-8A73-C13C7657607E}"/>
                </a:ext>
              </a:extLst>
            </p:cNvPr>
            <p:cNvSpPr/>
            <p:nvPr/>
          </p:nvSpPr>
          <p:spPr>
            <a:xfrm>
              <a:off x="0" y="1420785"/>
              <a:ext cx="8502077" cy="3722639"/>
            </a:xfrm>
            <a:custGeom>
              <a:avLst/>
              <a:gdLst/>
              <a:ahLst/>
              <a:cxnLst/>
              <a:rect l="l" t="t" r="r" b="b"/>
              <a:pathLst>
                <a:path w="266189" h="116551" extrusionOk="0">
                  <a:moveTo>
                    <a:pt x="1" y="0"/>
                  </a:moveTo>
                  <a:lnTo>
                    <a:pt x="1" y="452"/>
                  </a:lnTo>
                  <a:lnTo>
                    <a:pt x="241174" y="452"/>
                  </a:lnTo>
                  <a:cubicBezTo>
                    <a:pt x="254711" y="452"/>
                    <a:pt x="265724" y="11478"/>
                    <a:pt x="265724" y="25015"/>
                  </a:cubicBezTo>
                  <a:lnTo>
                    <a:pt x="265724" y="116550"/>
                  </a:lnTo>
                  <a:lnTo>
                    <a:pt x="266189" y="116550"/>
                  </a:lnTo>
                  <a:lnTo>
                    <a:pt x="266189" y="25015"/>
                  </a:lnTo>
                  <a:cubicBezTo>
                    <a:pt x="266189" y="11216"/>
                    <a:pt x="254961" y="0"/>
                    <a:pt x="241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9" name="Google Shape;435;p21">
              <a:extLst>
                <a:ext uri="{FF2B5EF4-FFF2-40B4-BE49-F238E27FC236}">
                  <a16:creationId xmlns:a16="http://schemas.microsoft.com/office/drawing/2014/main" id="{9B1E34FA-415A-CB4F-8379-381598704957}"/>
                </a:ext>
              </a:extLst>
            </p:cNvPr>
            <p:cNvSpPr/>
            <p:nvPr/>
          </p:nvSpPr>
          <p:spPr>
            <a:xfrm>
              <a:off x="0" y="1893474"/>
              <a:ext cx="8029397" cy="3249959"/>
            </a:xfrm>
            <a:custGeom>
              <a:avLst/>
              <a:gdLst/>
              <a:ahLst/>
              <a:cxnLst/>
              <a:rect l="l" t="t" r="r" b="b"/>
              <a:pathLst>
                <a:path w="251390" h="101752" extrusionOk="0">
                  <a:moveTo>
                    <a:pt x="1" y="0"/>
                  </a:moveTo>
                  <a:lnTo>
                    <a:pt x="1" y="453"/>
                  </a:lnTo>
                  <a:lnTo>
                    <a:pt x="242483" y="453"/>
                  </a:lnTo>
                  <a:cubicBezTo>
                    <a:pt x="247139" y="453"/>
                    <a:pt x="250925" y="4251"/>
                    <a:pt x="250925" y="8906"/>
                  </a:cubicBezTo>
                  <a:lnTo>
                    <a:pt x="250925" y="101751"/>
                  </a:lnTo>
                  <a:lnTo>
                    <a:pt x="251389" y="101751"/>
                  </a:lnTo>
                  <a:lnTo>
                    <a:pt x="251389" y="8906"/>
                  </a:lnTo>
                  <a:cubicBezTo>
                    <a:pt x="251389" y="3989"/>
                    <a:pt x="247389" y="0"/>
                    <a:pt x="242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grpSp>
        <p:nvGrpSpPr>
          <p:cNvPr id="30" name="Google Shape;436;p21">
            <a:extLst>
              <a:ext uri="{FF2B5EF4-FFF2-40B4-BE49-F238E27FC236}">
                <a16:creationId xmlns:a16="http://schemas.microsoft.com/office/drawing/2014/main" id="{50A44A2E-0A00-8A42-B5F2-834AF2F30F12}"/>
              </a:ext>
            </a:extLst>
          </p:cNvPr>
          <p:cNvGrpSpPr/>
          <p:nvPr/>
        </p:nvGrpSpPr>
        <p:grpSpPr>
          <a:xfrm>
            <a:off x="0" y="9518"/>
            <a:ext cx="5455224" cy="4663464"/>
            <a:chOff x="0" y="9518"/>
            <a:chExt cx="5455224" cy="4663464"/>
          </a:xfrm>
        </p:grpSpPr>
        <p:sp>
          <p:nvSpPr>
            <p:cNvPr id="31" name="Google Shape;437;p21">
              <a:extLst>
                <a:ext uri="{FF2B5EF4-FFF2-40B4-BE49-F238E27FC236}">
                  <a16:creationId xmlns:a16="http://schemas.microsoft.com/office/drawing/2014/main" id="{97B94AF5-A1BA-404C-8FF7-5D6A09AEF115}"/>
                </a:ext>
              </a:extLst>
            </p:cNvPr>
            <p:cNvSpPr/>
            <p:nvPr/>
          </p:nvSpPr>
          <p:spPr>
            <a:xfrm>
              <a:off x="0" y="9518"/>
              <a:ext cx="5455224" cy="4663464"/>
            </a:xfrm>
            <a:custGeom>
              <a:avLst/>
              <a:gdLst/>
              <a:ahLst/>
              <a:cxnLst/>
              <a:rect l="l" t="t" r="r" b="b"/>
              <a:pathLst>
                <a:path w="170796" h="146007" extrusionOk="0">
                  <a:moveTo>
                    <a:pt x="153758" y="0"/>
                  </a:moveTo>
                  <a:lnTo>
                    <a:pt x="153758" y="121158"/>
                  </a:lnTo>
                  <a:cubicBezTo>
                    <a:pt x="153758" y="125468"/>
                    <a:pt x="150258" y="128980"/>
                    <a:pt x="145936" y="128980"/>
                  </a:cubicBezTo>
                  <a:lnTo>
                    <a:pt x="1" y="128980"/>
                  </a:lnTo>
                  <a:lnTo>
                    <a:pt x="1" y="146006"/>
                  </a:lnTo>
                  <a:lnTo>
                    <a:pt x="145936" y="146006"/>
                  </a:lnTo>
                  <a:cubicBezTo>
                    <a:pt x="159664" y="146006"/>
                    <a:pt x="170796" y="134886"/>
                    <a:pt x="170796" y="121158"/>
                  </a:cubicBezTo>
                  <a:lnTo>
                    <a:pt x="17079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2" name="Google Shape;438;p21">
              <a:extLst>
                <a:ext uri="{FF2B5EF4-FFF2-40B4-BE49-F238E27FC236}">
                  <a16:creationId xmlns:a16="http://schemas.microsoft.com/office/drawing/2014/main" id="{FDB5D897-BC7B-4649-A1DE-CBD075B74FB9}"/>
                </a:ext>
              </a:extLst>
            </p:cNvPr>
            <p:cNvSpPr/>
            <p:nvPr/>
          </p:nvSpPr>
          <p:spPr>
            <a:xfrm>
              <a:off x="107257" y="116360"/>
              <a:ext cx="5088617" cy="4297623"/>
            </a:xfrm>
            <a:custGeom>
              <a:avLst/>
              <a:gdLst/>
              <a:ahLst/>
              <a:cxnLst/>
              <a:rect l="l" t="t" r="r" b="b"/>
              <a:pathLst>
                <a:path w="159318" h="134553" extrusionOk="0">
                  <a:moveTo>
                    <a:pt x="158508" y="1"/>
                  </a:moveTo>
                  <a:lnTo>
                    <a:pt x="158508" y="2310"/>
                  </a:lnTo>
                  <a:lnTo>
                    <a:pt x="159318" y="2310"/>
                  </a:lnTo>
                  <a:lnTo>
                    <a:pt x="159318" y="1"/>
                  </a:lnTo>
                  <a:close/>
                  <a:moveTo>
                    <a:pt x="158508" y="4501"/>
                  </a:moveTo>
                  <a:lnTo>
                    <a:pt x="158508" y="6811"/>
                  </a:lnTo>
                  <a:lnTo>
                    <a:pt x="159318" y="6811"/>
                  </a:lnTo>
                  <a:lnTo>
                    <a:pt x="159318" y="4501"/>
                  </a:lnTo>
                  <a:close/>
                  <a:moveTo>
                    <a:pt x="158508" y="9002"/>
                  </a:moveTo>
                  <a:lnTo>
                    <a:pt x="158508" y="11312"/>
                  </a:lnTo>
                  <a:lnTo>
                    <a:pt x="159318" y="11312"/>
                  </a:lnTo>
                  <a:lnTo>
                    <a:pt x="159318" y="9002"/>
                  </a:lnTo>
                  <a:close/>
                  <a:moveTo>
                    <a:pt x="158508" y="13502"/>
                  </a:moveTo>
                  <a:lnTo>
                    <a:pt x="158508" y="15812"/>
                  </a:lnTo>
                  <a:lnTo>
                    <a:pt x="159318" y="15812"/>
                  </a:lnTo>
                  <a:lnTo>
                    <a:pt x="159318" y="13502"/>
                  </a:lnTo>
                  <a:close/>
                  <a:moveTo>
                    <a:pt x="158508" y="18003"/>
                  </a:moveTo>
                  <a:lnTo>
                    <a:pt x="158508" y="20313"/>
                  </a:lnTo>
                  <a:lnTo>
                    <a:pt x="159318" y="20313"/>
                  </a:lnTo>
                  <a:lnTo>
                    <a:pt x="159318" y="18003"/>
                  </a:lnTo>
                  <a:close/>
                  <a:moveTo>
                    <a:pt x="158508" y="22503"/>
                  </a:moveTo>
                  <a:lnTo>
                    <a:pt x="158508" y="24813"/>
                  </a:lnTo>
                  <a:lnTo>
                    <a:pt x="159318" y="24813"/>
                  </a:lnTo>
                  <a:lnTo>
                    <a:pt x="159318" y="22503"/>
                  </a:lnTo>
                  <a:close/>
                  <a:moveTo>
                    <a:pt x="158508" y="27004"/>
                  </a:moveTo>
                  <a:lnTo>
                    <a:pt x="158508" y="29314"/>
                  </a:lnTo>
                  <a:lnTo>
                    <a:pt x="159318" y="29314"/>
                  </a:lnTo>
                  <a:lnTo>
                    <a:pt x="159318" y="27004"/>
                  </a:lnTo>
                  <a:close/>
                  <a:moveTo>
                    <a:pt x="158508" y="31505"/>
                  </a:moveTo>
                  <a:lnTo>
                    <a:pt x="158508" y="33802"/>
                  </a:lnTo>
                  <a:lnTo>
                    <a:pt x="159318" y="33802"/>
                  </a:lnTo>
                  <a:lnTo>
                    <a:pt x="159318" y="31505"/>
                  </a:lnTo>
                  <a:close/>
                  <a:moveTo>
                    <a:pt x="158508" y="36005"/>
                  </a:moveTo>
                  <a:lnTo>
                    <a:pt x="158508" y="38303"/>
                  </a:lnTo>
                  <a:lnTo>
                    <a:pt x="159318" y="38303"/>
                  </a:lnTo>
                  <a:lnTo>
                    <a:pt x="159318" y="36005"/>
                  </a:lnTo>
                  <a:close/>
                  <a:moveTo>
                    <a:pt x="158508" y="40506"/>
                  </a:moveTo>
                  <a:lnTo>
                    <a:pt x="158508" y="42804"/>
                  </a:lnTo>
                  <a:lnTo>
                    <a:pt x="159318" y="42804"/>
                  </a:lnTo>
                  <a:lnTo>
                    <a:pt x="159318" y="40506"/>
                  </a:lnTo>
                  <a:close/>
                  <a:moveTo>
                    <a:pt x="158508" y="44994"/>
                  </a:moveTo>
                  <a:lnTo>
                    <a:pt x="158508" y="47304"/>
                  </a:lnTo>
                  <a:lnTo>
                    <a:pt x="159318" y="47304"/>
                  </a:lnTo>
                  <a:lnTo>
                    <a:pt x="159318" y="44994"/>
                  </a:lnTo>
                  <a:close/>
                  <a:moveTo>
                    <a:pt x="158508" y="49495"/>
                  </a:moveTo>
                  <a:lnTo>
                    <a:pt x="158508" y="51805"/>
                  </a:lnTo>
                  <a:lnTo>
                    <a:pt x="159318" y="51805"/>
                  </a:lnTo>
                  <a:lnTo>
                    <a:pt x="159318" y="49495"/>
                  </a:lnTo>
                  <a:close/>
                  <a:moveTo>
                    <a:pt x="158508" y="53995"/>
                  </a:moveTo>
                  <a:lnTo>
                    <a:pt x="158508" y="56305"/>
                  </a:lnTo>
                  <a:lnTo>
                    <a:pt x="159318" y="56305"/>
                  </a:lnTo>
                  <a:lnTo>
                    <a:pt x="159318" y="53995"/>
                  </a:lnTo>
                  <a:close/>
                  <a:moveTo>
                    <a:pt x="158508" y="58496"/>
                  </a:moveTo>
                  <a:lnTo>
                    <a:pt x="158508" y="60806"/>
                  </a:lnTo>
                  <a:lnTo>
                    <a:pt x="159318" y="60806"/>
                  </a:lnTo>
                  <a:lnTo>
                    <a:pt x="159318" y="58496"/>
                  </a:lnTo>
                  <a:close/>
                  <a:moveTo>
                    <a:pt x="158508" y="62996"/>
                  </a:moveTo>
                  <a:lnTo>
                    <a:pt x="158508" y="65306"/>
                  </a:lnTo>
                  <a:lnTo>
                    <a:pt x="159318" y="65306"/>
                  </a:lnTo>
                  <a:lnTo>
                    <a:pt x="159318" y="62996"/>
                  </a:lnTo>
                  <a:close/>
                  <a:moveTo>
                    <a:pt x="158508" y="67497"/>
                  </a:moveTo>
                  <a:lnTo>
                    <a:pt x="158508" y="69807"/>
                  </a:lnTo>
                  <a:lnTo>
                    <a:pt x="159318" y="69807"/>
                  </a:lnTo>
                  <a:lnTo>
                    <a:pt x="159318" y="67497"/>
                  </a:lnTo>
                  <a:close/>
                  <a:moveTo>
                    <a:pt x="158508" y="71998"/>
                  </a:moveTo>
                  <a:lnTo>
                    <a:pt x="158508" y="74307"/>
                  </a:lnTo>
                  <a:lnTo>
                    <a:pt x="159318" y="74307"/>
                  </a:lnTo>
                  <a:lnTo>
                    <a:pt x="159318" y="71998"/>
                  </a:lnTo>
                  <a:close/>
                  <a:moveTo>
                    <a:pt x="158508" y="76498"/>
                  </a:moveTo>
                  <a:lnTo>
                    <a:pt x="158508" y="78808"/>
                  </a:lnTo>
                  <a:lnTo>
                    <a:pt x="159318" y="78808"/>
                  </a:lnTo>
                  <a:lnTo>
                    <a:pt x="159318" y="76498"/>
                  </a:lnTo>
                  <a:close/>
                  <a:moveTo>
                    <a:pt x="158508" y="80999"/>
                  </a:moveTo>
                  <a:lnTo>
                    <a:pt x="158508" y="83309"/>
                  </a:lnTo>
                  <a:lnTo>
                    <a:pt x="159318" y="83309"/>
                  </a:lnTo>
                  <a:lnTo>
                    <a:pt x="159318" y="80999"/>
                  </a:lnTo>
                  <a:close/>
                  <a:moveTo>
                    <a:pt x="158508" y="85499"/>
                  </a:moveTo>
                  <a:lnTo>
                    <a:pt x="158508" y="87797"/>
                  </a:lnTo>
                  <a:lnTo>
                    <a:pt x="159318" y="87797"/>
                  </a:lnTo>
                  <a:lnTo>
                    <a:pt x="159318" y="85499"/>
                  </a:lnTo>
                  <a:close/>
                  <a:moveTo>
                    <a:pt x="158508" y="90000"/>
                  </a:moveTo>
                  <a:lnTo>
                    <a:pt x="158508" y="92298"/>
                  </a:lnTo>
                  <a:lnTo>
                    <a:pt x="159318" y="92298"/>
                  </a:lnTo>
                  <a:lnTo>
                    <a:pt x="159318" y="90000"/>
                  </a:lnTo>
                  <a:close/>
                  <a:moveTo>
                    <a:pt x="158508" y="94488"/>
                  </a:moveTo>
                  <a:lnTo>
                    <a:pt x="158508" y="96798"/>
                  </a:lnTo>
                  <a:lnTo>
                    <a:pt x="159318" y="96798"/>
                  </a:lnTo>
                  <a:lnTo>
                    <a:pt x="159318" y="94488"/>
                  </a:lnTo>
                  <a:close/>
                  <a:moveTo>
                    <a:pt x="158508" y="98989"/>
                  </a:moveTo>
                  <a:lnTo>
                    <a:pt x="158508" y="101299"/>
                  </a:lnTo>
                  <a:lnTo>
                    <a:pt x="159318" y="101299"/>
                  </a:lnTo>
                  <a:lnTo>
                    <a:pt x="159318" y="98989"/>
                  </a:lnTo>
                  <a:close/>
                  <a:moveTo>
                    <a:pt x="158508" y="103490"/>
                  </a:moveTo>
                  <a:lnTo>
                    <a:pt x="158508" y="105799"/>
                  </a:lnTo>
                  <a:lnTo>
                    <a:pt x="159318" y="105799"/>
                  </a:lnTo>
                  <a:lnTo>
                    <a:pt x="159318" y="103490"/>
                  </a:lnTo>
                  <a:close/>
                  <a:moveTo>
                    <a:pt x="158508" y="107990"/>
                  </a:moveTo>
                  <a:lnTo>
                    <a:pt x="158508" y="110300"/>
                  </a:lnTo>
                  <a:lnTo>
                    <a:pt x="159318" y="110300"/>
                  </a:lnTo>
                  <a:lnTo>
                    <a:pt x="159318" y="107990"/>
                  </a:lnTo>
                  <a:close/>
                  <a:moveTo>
                    <a:pt x="158508" y="112491"/>
                  </a:moveTo>
                  <a:lnTo>
                    <a:pt x="158508" y="114800"/>
                  </a:lnTo>
                  <a:lnTo>
                    <a:pt x="159318" y="114800"/>
                  </a:lnTo>
                  <a:lnTo>
                    <a:pt x="159318" y="112491"/>
                  </a:lnTo>
                  <a:close/>
                  <a:moveTo>
                    <a:pt x="158508" y="116991"/>
                  </a:moveTo>
                  <a:lnTo>
                    <a:pt x="158508" y="117158"/>
                  </a:lnTo>
                  <a:cubicBezTo>
                    <a:pt x="158508" y="117860"/>
                    <a:pt x="158472" y="118551"/>
                    <a:pt x="158377" y="119241"/>
                  </a:cubicBezTo>
                  <a:lnTo>
                    <a:pt x="159187" y="119349"/>
                  </a:lnTo>
                  <a:cubicBezTo>
                    <a:pt x="159270" y="118622"/>
                    <a:pt x="159318" y="117896"/>
                    <a:pt x="159318" y="117158"/>
                  </a:cubicBezTo>
                  <a:lnTo>
                    <a:pt x="159318" y="116991"/>
                  </a:lnTo>
                  <a:close/>
                  <a:moveTo>
                    <a:pt x="157984" y="121337"/>
                  </a:moveTo>
                  <a:cubicBezTo>
                    <a:pt x="157794" y="122063"/>
                    <a:pt x="157556" y="122790"/>
                    <a:pt x="157270" y="123480"/>
                  </a:cubicBezTo>
                  <a:lnTo>
                    <a:pt x="158008" y="123790"/>
                  </a:lnTo>
                  <a:cubicBezTo>
                    <a:pt x="158318" y="123063"/>
                    <a:pt x="158568" y="122301"/>
                    <a:pt x="158758" y="121539"/>
                  </a:cubicBezTo>
                  <a:lnTo>
                    <a:pt x="157984" y="121337"/>
                  </a:lnTo>
                  <a:close/>
                  <a:moveTo>
                    <a:pt x="156329" y="125397"/>
                  </a:moveTo>
                  <a:cubicBezTo>
                    <a:pt x="155948" y="126040"/>
                    <a:pt x="155532" y="126671"/>
                    <a:pt x="155079" y="127266"/>
                  </a:cubicBezTo>
                  <a:lnTo>
                    <a:pt x="155710" y="127766"/>
                  </a:lnTo>
                  <a:cubicBezTo>
                    <a:pt x="156198" y="127135"/>
                    <a:pt x="156639" y="126480"/>
                    <a:pt x="157032" y="125802"/>
                  </a:cubicBezTo>
                  <a:lnTo>
                    <a:pt x="156329" y="125397"/>
                  </a:lnTo>
                  <a:close/>
                  <a:moveTo>
                    <a:pt x="153662" y="128874"/>
                  </a:moveTo>
                  <a:cubicBezTo>
                    <a:pt x="153138" y="129409"/>
                    <a:pt x="152567" y="129909"/>
                    <a:pt x="151972" y="130362"/>
                  </a:cubicBezTo>
                  <a:lnTo>
                    <a:pt x="152460" y="131005"/>
                  </a:lnTo>
                  <a:cubicBezTo>
                    <a:pt x="153091" y="130529"/>
                    <a:pt x="153686" y="130005"/>
                    <a:pt x="154234" y="129445"/>
                  </a:cubicBezTo>
                  <a:lnTo>
                    <a:pt x="153662" y="128874"/>
                  </a:lnTo>
                  <a:close/>
                  <a:moveTo>
                    <a:pt x="150186" y="131541"/>
                  </a:moveTo>
                  <a:cubicBezTo>
                    <a:pt x="149543" y="131910"/>
                    <a:pt x="148864" y="132243"/>
                    <a:pt x="148174" y="132529"/>
                  </a:cubicBezTo>
                  <a:lnTo>
                    <a:pt x="148471" y="133279"/>
                  </a:lnTo>
                  <a:cubicBezTo>
                    <a:pt x="149197" y="132981"/>
                    <a:pt x="149912" y="132636"/>
                    <a:pt x="150591" y="132243"/>
                  </a:cubicBezTo>
                  <a:lnTo>
                    <a:pt x="150186" y="131541"/>
                  </a:lnTo>
                  <a:close/>
                  <a:moveTo>
                    <a:pt x="146138" y="133207"/>
                  </a:moveTo>
                  <a:cubicBezTo>
                    <a:pt x="145423" y="133386"/>
                    <a:pt x="144673" y="133529"/>
                    <a:pt x="143935" y="133624"/>
                  </a:cubicBezTo>
                  <a:lnTo>
                    <a:pt x="144030" y="134422"/>
                  </a:lnTo>
                  <a:cubicBezTo>
                    <a:pt x="144804" y="134339"/>
                    <a:pt x="145590" y="134184"/>
                    <a:pt x="146352" y="133981"/>
                  </a:cubicBezTo>
                  <a:lnTo>
                    <a:pt x="146138" y="133207"/>
                  </a:lnTo>
                  <a:close/>
                  <a:moveTo>
                    <a:pt x="0" y="133743"/>
                  </a:moveTo>
                  <a:lnTo>
                    <a:pt x="0" y="134553"/>
                  </a:lnTo>
                  <a:lnTo>
                    <a:pt x="2310" y="134553"/>
                  </a:lnTo>
                  <a:lnTo>
                    <a:pt x="2310" y="133743"/>
                  </a:lnTo>
                  <a:close/>
                  <a:moveTo>
                    <a:pt x="4501" y="133743"/>
                  </a:moveTo>
                  <a:lnTo>
                    <a:pt x="4501" y="134553"/>
                  </a:lnTo>
                  <a:lnTo>
                    <a:pt x="6811" y="134553"/>
                  </a:lnTo>
                  <a:lnTo>
                    <a:pt x="6811" y="133743"/>
                  </a:lnTo>
                  <a:close/>
                  <a:moveTo>
                    <a:pt x="9001" y="133743"/>
                  </a:moveTo>
                  <a:lnTo>
                    <a:pt x="9001" y="134553"/>
                  </a:lnTo>
                  <a:lnTo>
                    <a:pt x="11311" y="134553"/>
                  </a:lnTo>
                  <a:lnTo>
                    <a:pt x="11311" y="133743"/>
                  </a:lnTo>
                  <a:close/>
                  <a:moveTo>
                    <a:pt x="13502" y="133743"/>
                  </a:moveTo>
                  <a:lnTo>
                    <a:pt x="13502" y="134553"/>
                  </a:lnTo>
                  <a:lnTo>
                    <a:pt x="15812" y="134553"/>
                  </a:lnTo>
                  <a:lnTo>
                    <a:pt x="15812" y="133743"/>
                  </a:lnTo>
                  <a:close/>
                  <a:moveTo>
                    <a:pt x="18003" y="133743"/>
                  </a:moveTo>
                  <a:lnTo>
                    <a:pt x="18003" y="134553"/>
                  </a:lnTo>
                  <a:lnTo>
                    <a:pt x="20312" y="134553"/>
                  </a:lnTo>
                  <a:lnTo>
                    <a:pt x="20312" y="133743"/>
                  </a:lnTo>
                  <a:close/>
                  <a:moveTo>
                    <a:pt x="22503" y="133743"/>
                  </a:moveTo>
                  <a:lnTo>
                    <a:pt x="22503" y="134553"/>
                  </a:lnTo>
                  <a:lnTo>
                    <a:pt x="24801" y="134553"/>
                  </a:lnTo>
                  <a:lnTo>
                    <a:pt x="24801" y="133743"/>
                  </a:lnTo>
                  <a:close/>
                  <a:moveTo>
                    <a:pt x="27004" y="133743"/>
                  </a:moveTo>
                  <a:lnTo>
                    <a:pt x="27004" y="134553"/>
                  </a:lnTo>
                  <a:lnTo>
                    <a:pt x="29302" y="134553"/>
                  </a:lnTo>
                  <a:lnTo>
                    <a:pt x="29302" y="133743"/>
                  </a:lnTo>
                  <a:close/>
                  <a:moveTo>
                    <a:pt x="31492" y="133743"/>
                  </a:moveTo>
                  <a:lnTo>
                    <a:pt x="31492" y="134553"/>
                  </a:lnTo>
                  <a:lnTo>
                    <a:pt x="33802" y="134553"/>
                  </a:lnTo>
                  <a:lnTo>
                    <a:pt x="33802" y="133743"/>
                  </a:lnTo>
                  <a:close/>
                  <a:moveTo>
                    <a:pt x="35993" y="133743"/>
                  </a:moveTo>
                  <a:lnTo>
                    <a:pt x="35993" y="134553"/>
                  </a:lnTo>
                  <a:lnTo>
                    <a:pt x="38303" y="134553"/>
                  </a:lnTo>
                  <a:lnTo>
                    <a:pt x="38303" y="133743"/>
                  </a:lnTo>
                  <a:close/>
                  <a:moveTo>
                    <a:pt x="40493" y="133743"/>
                  </a:moveTo>
                  <a:lnTo>
                    <a:pt x="40493" y="134553"/>
                  </a:lnTo>
                  <a:lnTo>
                    <a:pt x="42803" y="134553"/>
                  </a:lnTo>
                  <a:lnTo>
                    <a:pt x="42803" y="133743"/>
                  </a:lnTo>
                  <a:close/>
                  <a:moveTo>
                    <a:pt x="44994" y="133743"/>
                  </a:moveTo>
                  <a:lnTo>
                    <a:pt x="44994" y="134553"/>
                  </a:lnTo>
                  <a:lnTo>
                    <a:pt x="47304" y="134553"/>
                  </a:lnTo>
                  <a:lnTo>
                    <a:pt x="47304" y="133743"/>
                  </a:lnTo>
                  <a:close/>
                  <a:moveTo>
                    <a:pt x="49495" y="133743"/>
                  </a:moveTo>
                  <a:lnTo>
                    <a:pt x="49495" y="134553"/>
                  </a:lnTo>
                  <a:lnTo>
                    <a:pt x="51804" y="134553"/>
                  </a:lnTo>
                  <a:lnTo>
                    <a:pt x="51804" y="133743"/>
                  </a:lnTo>
                  <a:close/>
                  <a:moveTo>
                    <a:pt x="53995" y="133743"/>
                  </a:moveTo>
                  <a:lnTo>
                    <a:pt x="53995" y="134553"/>
                  </a:lnTo>
                  <a:lnTo>
                    <a:pt x="56305" y="134553"/>
                  </a:lnTo>
                  <a:lnTo>
                    <a:pt x="56305" y="133743"/>
                  </a:lnTo>
                  <a:close/>
                  <a:moveTo>
                    <a:pt x="58496" y="133743"/>
                  </a:moveTo>
                  <a:lnTo>
                    <a:pt x="58496" y="134553"/>
                  </a:lnTo>
                  <a:lnTo>
                    <a:pt x="60805" y="134553"/>
                  </a:lnTo>
                  <a:lnTo>
                    <a:pt x="60805" y="133743"/>
                  </a:lnTo>
                  <a:close/>
                  <a:moveTo>
                    <a:pt x="62996" y="133743"/>
                  </a:moveTo>
                  <a:lnTo>
                    <a:pt x="62996" y="134553"/>
                  </a:lnTo>
                  <a:lnTo>
                    <a:pt x="65306" y="134553"/>
                  </a:lnTo>
                  <a:lnTo>
                    <a:pt x="65306" y="133743"/>
                  </a:lnTo>
                  <a:close/>
                  <a:moveTo>
                    <a:pt x="67497" y="133743"/>
                  </a:moveTo>
                  <a:lnTo>
                    <a:pt x="67497" y="134553"/>
                  </a:lnTo>
                  <a:lnTo>
                    <a:pt x="69807" y="134553"/>
                  </a:lnTo>
                  <a:lnTo>
                    <a:pt x="69807" y="133743"/>
                  </a:lnTo>
                  <a:close/>
                  <a:moveTo>
                    <a:pt x="71997" y="133743"/>
                  </a:moveTo>
                  <a:lnTo>
                    <a:pt x="71997" y="134553"/>
                  </a:lnTo>
                  <a:lnTo>
                    <a:pt x="74307" y="134553"/>
                  </a:lnTo>
                  <a:lnTo>
                    <a:pt x="74307" y="133743"/>
                  </a:lnTo>
                  <a:close/>
                  <a:moveTo>
                    <a:pt x="76498" y="133743"/>
                  </a:moveTo>
                  <a:lnTo>
                    <a:pt x="76498" y="134553"/>
                  </a:lnTo>
                  <a:lnTo>
                    <a:pt x="78796" y="134553"/>
                  </a:lnTo>
                  <a:lnTo>
                    <a:pt x="78796" y="133743"/>
                  </a:lnTo>
                  <a:close/>
                  <a:moveTo>
                    <a:pt x="80998" y="133743"/>
                  </a:moveTo>
                  <a:lnTo>
                    <a:pt x="80998" y="134553"/>
                  </a:lnTo>
                  <a:lnTo>
                    <a:pt x="83296" y="134553"/>
                  </a:lnTo>
                  <a:lnTo>
                    <a:pt x="83296" y="133743"/>
                  </a:lnTo>
                  <a:close/>
                  <a:moveTo>
                    <a:pt x="85487" y="133743"/>
                  </a:moveTo>
                  <a:lnTo>
                    <a:pt x="85487" y="134553"/>
                  </a:lnTo>
                  <a:lnTo>
                    <a:pt x="87797" y="134553"/>
                  </a:lnTo>
                  <a:lnTo>
                    <a:pt x="87797" y="133743"/>
                  </a:lnTo>
                  <a:close/>
                  <a:moveTo>
                    <a:pt x="89988" y="133743"/>
                  </a:moveTo>
                  <a:lnTo>
                    <a:pt x="89988" y="134553"/>
                  </a:lnTo>
                  <a:lnTo>
                    <a:pt x="92298" y="134553"/>
                  </a:lnTo>
                  <a:lnTo>
                    <a:pt x="92298" y="133743"/>
                  </a:lnTo>
                  <a:close/>
                  <a:moveTo>
                    <a:pt x="94488" y="133743"/>
                  </a:moveTo>
                  <a:lnTo>
                    <a:pt x="94488" y="134553"/>
                  </a:lnTo>
                  <a:lnTo>
                    <a:pt x="96798" y="134553"/>
                  </a:lnTo>
                  <a:lnTo>
                    <a:pt x="96798" y="133743"/>
                  </a:lnTo>
                  <a:close/>
                  <a:moveTo>
                    <a:pt x="98989" y="133743"/>
                  </a:moveTo>
                  <a:lnTo>
                    <a:pt x="98989" y="134553"/>
                  </a:lnTo>
                  <a:lnTo>
                    <a:pt x="101299" y="134553"/>
                  </a:lnTo>
                  <a:lnTo>
                    <a:pt x="101299" y="133743"/>
                  </a:lnTo>
                  <a:close/>
                  <a:moveTo>
                    <a:pt x="103489" y="133743"/>
                  </a:moveTo>
                  <a:lnTo>
                    <a:pt x="103489" y="134553"/>
                  </a:lnTo>
                  <a:lnTo>
                    <a:pt x="105799" y="134553"/>
                  </a:lnTo>
                  <a:lnTo>
                    <a:pt x="105799" y="133743"/>
                  </a:lnTo>
                  <a:close/>
                  <a:moveTo>
                    <a:pt x="107990" y="133743"/>
                  </a:moveTo>
                  <a:lnTo>
                    <a:pt x="107990" y="134553"/>
                  </a:lnTo>
                  <a:lnTo>
                    <a:pt x="110300" y="134553"/>
                  </a:lnTo>
                  <a:lnTo>
                    <a:pt x="110300" y="133743"/>
                  </a:lnTo>
                  <a:close/>
                  <a:moveTo>
                    <a:pt x="112491" y="133743"/>
                  </a:moveTo>
                  <a:lnTo>
                    <a:pt x="112491" y="134553"/>
                  </a:lnTo>
                  <a:lnTo>
                    <a:pt x="114800" y="134553"/>
                  </a:lnTo>
                  <a:lnTo>
                    <a:pt x="114800" y="133743"/>
                  </a:lnTo>
                  <a:close/>
                  <a:moveTo>
                    <a:pt x="116991" y="133743"/>
                  </a:moveTo>
                  <a:lnTo>
                    <a:pt x="116991" y="134553"/>
                  </a:lnTo>
                  <a:lnTo>
                    <a:pt x="119301" y="134553"/>
                  </a:lnTo>
                  <a:lnTo>
                    <a:pt x="119301" y="133743"/>
                  </a:lnTo>
                  <a:close/>
                  <a:moveTo>
                    <a:pt x="121492" y="133743"/>
                  </a:moveTo>
                  <a:lnTo>
                    <a:pt x="121492" y="134553"/>
                  </a:lnTo>
                  <a:lnTo>
                    <a:pt x="123801" y="134553"/>
                  </a:lnTo>
                  <a:lnTo>
                    <a:pt x="123801" y="133743"/>
                  </a:lnTo>
                  <a:close/>
                  <a:moveTo>
                    <a:pt x="125992" y="133743"/>
                  </a:moveTo>
                  <a:lnTo>
                    <a:pt x="125992" y="134553"/>
                  </a:lnTo>
                  <a:lnTo>
                    <a:pt x="128290" y="134553"/>
                  </a:lnTo>
                  <a:lnTo>
                    <a:pt x="128290" y="133743"/>
                  </a:lnTo>
                  <a:close/>
                  <a:moveTo>
                    <a:pt x="130493" y="133743"/>
                  </a:moveTo>
                  <a:lnTo>
                    <a:pt x="130493" y="134553"/>
                  </a:lnTo>
                  <a:lnTo>
                    <a:pt x="132791" y="134553"/>
                  </a:lnTo>
                  <a:lnTo>
                    <a:pt x="132791" y="133743"/>
                  </a:lnTo>
                  <a:close/>
                  <a:moveTo>
                    <a:pt x="134981" y="133743"/>
                  </a:moveTo>
                  <a:lnTo>
                    <a:pt x="134981" y="134553"/>
                  </a:lnTo>
                  <a:lnTo>
                    <a:pt x="137291" y="134553"/>
                  </a:lnTo>
                  <a:lnTo>
                    <a:pt x="137291" y="133743"/>
                  </a:lnTo>
                  <a:close/>
                  <a:moveTo>
                    <a:pt x="139482" y="133743"/>
                  </a:moveTo>
                  <a:lnTo>
                    <a:pt x="139482" y="134553"/>
                  </a:lnTo>
                  <a:lnTo>
                    <a:pt x="141792" y="134553"/>
                  </a:lnTo>
                  <a:lnTo>
                    <a:pt x="141792" y="1337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3" name="Google Shape;439;p21">
              <a:extLst>
                <a:ext uri="{FF2B5EF4-FFF2-40B4-BE49-F238E27FC236}">
                  <a16:creationId xmlns:a16="http://schemas.microsoft.com/office/drawing/2014/main" id="{05CFE6D7-7A9C-3443-946D-EEC3DFA8431B}"/>
                </a:ext>
              </a:extLst>
            </p:cNvPr>
            <p:cNvSpPr/>
            <p:nvPr/>
          </p:nvSpPr>
          <p:spPr>
            <a:xfrm>
              <a:off x="0" y="9518"/>
              <a:ext cx="5427468" cy="4635676"/>
            </a:xfrm>
            <a:custGeom>
              <a:avLst/>
              <a:gdLst/>
              <a:ahLst/>
              <a:cxnLst/>
              <a:rect l="l" t="t" r="r" b="b"/>
              <a:pathLst>
                <a:path w="169927" h="145137" extrusionOk="0">
                  <a:moveTo>
                    <a:pt x="169462" y="0"/>
                  </a:moveTo>
                  <a:lnTo>
                    <a:pt x="169462" y="120122"/>
                  </a:lnTo>
                  <a:cubicBezTo>
                    <a:pt x="169462" y="133659"/>
                    <a:pt x="158449" y="144684"/>
                    <a:pt x="144900" y="144684"/>
                  </a:cubicBezTo>
                  <a:lnTo>
                    <a:pt x="1" y="144684"/>
                  </a:lnTo>
                  <a:lnTo>
                    <a:pt x="1" y="145137"/>
                  </a:lnTo>
                  <a:lnTo>
                    <a:pt x="144900" y="145137"/>
                  </a:lnTo>
                  <a:cubicBezTo>
                    <a:pt x="158699" y="145137"/>
                    <a:pt x="169927" y="133921"/>
                    <a:pt x="169927" y="120122"/>
                  </a:cubicBezTo>
                  <a:lnTo>
                    <a:pt x="169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4" name="Google Shape;440;p21">
              <a:extLst>
                <a:ext uri="{FF2B5EF4-FFF2-40B4-BE49-F238E27FC236}">
                  <a16:creationId xmlns:a16="http://schemas.microsoft.com/office/drawing/2014/main" id="{49786A20-13AB-014A-9E58-DDAF9E8627D7}"/>
                </a:ext>
              </a:extLst>
            </p:cNvPr>
            <p:cNvSpPr/>
            <p:nvPr/>
          </p:nvSpPr>
          <p:spPr>
            <a:xfrm>
              <a:off x="0" y="9518"/>
              <a:ext cx="4954788" cy="4162996"/>
            </a:xfrm>
            <a:custGeom>
              <a:avLst/>
              <a:gdLst/>
              <a:ahLst/>
              <a:cxnLst/>
              <a:rect l="l" t="t" r="r" b="b"/>
              <a:pathLst>
                <a:path w="155128" h="130338" extrusionOk="0">
                  <a:moveTo>
                    <a:pt x="154663" y="0"/>
                  </a:moveTo>
                  <a:lnTo>
                    <a:pt x="154663" y="121432"/>
                  </a:lnTo>
                  <a:cubicBezTo>
                    <a:pt x="154663" y="126087"/>
                    <a:pt x="150877" y="129885"/>
                    <a:pt x="146209" y="129885"/>
                  </a:cubicBezTo>
                  <a:lnTo>
                    <a:pt x="1" y="129885"/>
                  </a:lnTo>
                  <a:lnTo>
                    <a:pt x="1" y="130337"/>
                  </a:lnTo>
                  <a:lnTo>
                    <a:pt x="146209" y="130337"/>
                  </a:lnTo>
                  <a:cubicBezTo>
                    <a:pt x="151127" y="130337"/>
                    <a:pt x="155127" y="126349"/>
                    <a:pt x="155127" y="121432"/>
                  </a:cubicBezTo>
                  <a:lnTo>
                    <a:pt x="155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sp>
        <p:nvSpPr>
          <p:cNvPr id="35" name="Google Shape;141;p30">
            <a:extLst>
              <a:ext uri="{FF2B5EF4-FFF2-40B4-BE49-F238E27FC236}">
                <a16:creationId xmlns:a16="http://schemas.microsoft.com/office/drawing/2014/main" id="{952A9EA8-34CC-D44A-A718-5C7F12751B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8041" y="2341250"/>
            <a:ext cx="2418705" cy="1337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</a:rPr>
              <a:t>Tests</a:t>
            </a:r>
            <a:br>
              <a:rPr lang="en-US" sz="2800">
                <a:solidFill>
                  <a:srgbClr val="434343"/>
                </a:solidFill>
              </a:rPr>
            </a:br>
            <a:r>
              <a:rPr lang="en-US" sz="2800">
                <a:solidFill>
                  <a:srgbClr val="434343"/>
                </a:solidFill>
              </a:rPr>
              <a:t>and</a:t>
            </a:r>
            <a:br>
              <a:rPr lang="en-US" sz="2800">
                <a:solidFill>
                  <a:srgbClr val="434343"/>
                </a:solidFill>
              </a:rPr>
            </a:br>
            <a:r>
              <a:rPr lang="en-US" sz="2800">
                <a:solidFill>
                  <a:srgbClr val="434343"/>
                </a:solidFill>
              </a:rPr>
              <a:t>Results</a:t>
            </a:r>
          </a:p>
        </p:txBody>
      </p:sp>
      <p:sp>
        <p:nvSpPr>
          <p:cNvPr id="60" name="Google Shape;1982;p42">
            <a:extLst>
              <a:ext uri="{FF2B5EF4-FFF2-40B4-BE49-F238E27FC236}">
                <a16:creationId xmlns:a16="http://schemas.microsoft.com/office/drawing/2014/main" id="{B20D1B3F-23A4-DD42-8D7E-8EA0C8CF03DF}"/>
              </a:ext>
            </a:extLst>
          </p:cNvPr>
          <p:cNvSpPr/>
          <p:nvPr/>
        </p:nvSpPr>
        <p:spPr>
          <a:xfrm>
            <a:off x="3925176" y="1269714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1" name="Google Shape;1983;p42">
            <a:extLst>
              <a:ext uri="{FF2B5EF4-FFF2-40B4-BE49-F238E27FC236}">
                <a16:creationId xmlns:a16="http://schemas.microsoft.com/office/drawing/2014/main" id="{6E27EFB0-E854-6F4C-BA77-2A9D83BE981B}"/>
              </a:ext>
            </a:extLst>
          </p:cNvPr>
          <p:cNvSpPr/>
          <p:nvPr/>
        </p:nvSpPr>
        <p:spPr>
          <a:xfrm>
            <a:off x="4245751" y="1091364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2" name="Google Shape;1984;p42">
            <a:extLst>
              <a:ext uri="{FF2B5EF4-FFF2-40B4-BE49-F238E27FC236}">
                <a16:creationId xmlns:a16="http://schemas.microsoft.com/office/drawing/2014/main" id="{AEFB6E91-464D-1944-BFC6-2D9056FDE3F3}"/>
              </a:ext>
            </a:extLst>
          </p:cNvPr>
          <p:cNvSpPr/>
          <p:nvPr/>
        </p:nvSpPr>
        <p:spPr>
          <a:xfrm>
            <a:off x="4454126" y="1162989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3" name="Google Shape;1982;p42">
            <a:extLst>
              <a:ext uri="{FF2B5EF4-FFF2-40B4-BE49-F238E27FC236}">
                <a16:creationId xmlns:a16="http://schemas.microsoft.com/office/drawing/2014/main" id="{BA493621-A138-E847-B660-140EC45EF87A}"/>
              </a:ext>
            </a:extLst>
          </p:cNvPr>
          <p:cNvSpPr/>
          <p:nvPr/>
        </p:nvSpPr>
        <p:spPr>
          <a:xfrm>
            <a:off x="3832351" y="4917037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4" name="Google Shape;1983;p42">
            <a:extLst>
              <a:ext uri="{FF2B5EF4-FFF2-40B4-BE49-F238E27FC236}">
                <a16:creationId xmlns:a16="http://schemas.microsoft.com/office/drawing/2014/main" id="{481A9279-11F2-6D49-A588-3814F84024AC}"/>
              </a:ext>
            </a:extLst>
          </p:cNvPr>
          <p:cNvSpPr/>
          <p:nvPr/>
        </p:nvSpPr>
        <p:spPr>
          <a:xfrm>
            <a:off x="4152926" y="4738687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5" name="Google Shape;1984;p42">
            <a:extLst>
              <a:ext uri="{FF2B5EF4-FFF2-40B4-BE49-F238E27FC236}">
                <a16:creationId xmlns:a16="http://schemas.microsoft.com/office/drawing/2014/main" id="{1C1AD4B4-ECED-4A4C-8928-4BA22BDB8C7C}"/>
              </a:ext>
            </a:extLst>
          </p:cNvPr>
          <p:cNvSpPr/>
          <p:nvPr/>
        </p:nvSpPr>
        <p:spPr>
          <a:xfrm>
            <a:off x="4361301" y="4810312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6" name="Google Shape;1982;p42">
            <a:extLst>
              <a:ext uri="{FF2B5EF4-FFF2-40B4-BE49-F238E27FC236}">
                <a16:creationId xmlns:a16="http://schemas.microsoft.com/office/drawing/2014/main" id="{FAF69A62-ED4C-314B-BF52-2EFDC39523D4}"/>
              </a:ext>
            </a:extLst>
          </p:cNvPr>
          <p:cNvSpPr/>
          <p:nvPr/>
        </p:nvSpPr>
        <p:spPr>
          <a:xfrm>
            <a:off x="7125411" y="2191998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7" name="Google Shape;1983;p42">
            <a:extLst>
              <a:ext uri="{FF2B5EF4-FFF2-40B4-BE49-F238E27FC236}">
                <a16:creationId xmlns:a16="http://schemas.microsoft.com/office/drawing/2014/main" id="{04818AD1-92F5-5847-8BFF-4C4EF8256136}"/>
              </a:ext>
            </a:extLst>
          </p:cNvPr>
          <p:cNvSpPr/>
          <p:nvPr/>
        </p:nvSpPr>
        <p:spPr>
          <a:xfrm>
            <a:off x="7445986" y="2013648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8" name="Google Shape;1984;p42">
            <a:extLst>
              <a:ext uri="{FF2B5EF4-FFF2-40B4-BE49-F238E27FC236}">
                <a16:creationId xmlns:a16="http://schemas.microsoft.com/office/drawing/2014/main" id="{08338C11-3D6F-9C4D-A417-C4FC5F68D30C}"/>
              </a:ext>
            </a:extLst>
          </p:cNvPr>
          <p:cNvSpPr/>
          <p:nvPr/>
        </p:nvSpPr>
        <p:spPr>
          <a:xfrm>
            <a:off x="7654361" y="2085273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9" name="Google Shape;1982;p42">
            <a:extLst>
              <a:ext uri="{FF2B5EF4-FFF2-40B4-BE49-F238E27FC236}">
                <a16:creationId xmlns:a16="http://schemas.microsoft.com/office/drawing/2014/main" id="{916E4B74-8207-904C-B400-C27C3133F62D}"/>
              </a:ext>
            </a:extLst>
          </p:cNvPr>
          <p:cNvSpPr/>
          <p:nvPr/>
        </p:nvSpPr>
        <p:spPr>
          <a:xfrm>
            <a:off x="450159" y="4040496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0" name="Google Shape;1983;p42">
            <a:extLst>
              <a:ext uri="{FF2B5EF4-FFF2-40B4-BE49-F238E27FC236}">
                <a16:creationId xmlns:a16="http://schemas.microsoft.com/office/drawing/2014/main" id="{889638D9-3ED9-E94B-91CA-BC3F4718EB72}"/>
              </a:ext>
            </a:extLst>
          </p:cNvPr>
          <p:cNvSpPr/>
          <p:nvPr/>
        </p:nvSpPr>
        <p:spPr>
          <a:xfrm>
            <a:off x="770734" y="3862146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1" name="Google Shape;1984;p42">
            <a:extLst>
              <a:ext uri="{FF2B5EF4-FFF2-40B4-BE49-F238E27FC236}">
                <a16:creationId xmlns:a16="http://schemas.microsoft.com/office/drawing/2014/main" id="{EB141CFB-A36D-DF40-B9F2-1919FB8CEC47}"/>
              </a:ext>
            </a:extLst>
          </p:cNvPr>
          <p:cNvSpPr/>
          <p:nvPr/>
        </p:nvSpPr>
        <p:spPr>
          <a:xfrm>
            <a:off x="979109" y="3933771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C9AAF96-BFD5-614A-9BB6-DAB0FF809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39669" y="4206007"/>
            <a:ext cx="687943" cy="369862"/>
          </a:xfrm>
          <a:prstGeom prst="rect">
            <a:avLst/>
          </a:prstGeom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41485E69-147B-AB4B-AB6B-0CAD14535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418" y="1326463"/>
            <a:ext cx="655200" cy="655200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11EB6DE8-8542-A941-93E9-708C46044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658" y="3176453"/>
            <a:ext cx="309168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9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D5F4FA0-71D1-A842-9698-4642C5C9E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824" y="220798"/>
            <a:ext cx="4726004" cy="467578"/>
          </a:xfrm>
        </p:spPr>
        <p:txBody>
          <a:bodyPr/>
          <a:lstStyle/>
          <a:p>
            <a:pPr algn="ctr"/>
            <a:r>
              <a:rPr lang="en-US" sz="2800"/>
              <a:t>Convergence to trajectory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23497CB-A0CF-F641-9FFA-D4916313734A}"/>
              </a:ext>
            </a:extLst>
          </p:cNvPr>
          <p:cNvSpPr/>
          <p:nvPr/>
        </p:nvSpPr>
        <p:spPr>
          <a:xfrm>
            <a:off x="3504400" y="69897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>
                <a:latin typeface=" roboto condensed light"/>
              </a:rPr>
              <a:t>The aim of these tests is to check that the system is </a:t>
            </a:r>
            <a:r>
              <a:rPr lang="en-US" b="1">
                <a:latin typeface=" roboto condensed light"/>
              </a:rPr>
              <a:t>asymptotically stable</a:t>
            </a:r>
            <a:r>
              <a:rPr lang="en-US">
                <a:latin typeface=" roboto condensed light"/>
              </a:rPr>
              <a:t>; we have to be sure that even when the car is far from the reference trajectory, it is able to approach it.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41CADB9-9B36-D744-889C-06A87985C0CE}"/>
              </a:ext>
            </a:extLst>
          </p:cNvPr>
          <p:cNvSpPr/>
          <p:nvPr/>
        </p:nvSpPr>
        <p:spPr>
          <a:xfrm>
            <a:off x="104959" y="2571750"/>
            <a:ext cx="26080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 roboto condensed light"/>
              </a:rPr>
              <a:t>4 tests were performed with 4 different initial configurations.</a:t>
            </a:r>
          </a:p>
          <a:p>
            <a:pPr algn="just"/>
            <a:endParaRPr lang="en-US">
              <a:latin typeface=" roboto condensed light"/>
            </a:endParaRPr>
          </a:p>
          <a:p>
            <a:pPr algn="just"/>
            <a:r>
              <a:rPr lang="en-US">
                <a:latin typeface=" roboto condensed light"/>
              </a:rPr>
              <a:t>In all the situations, after some maneuvers, the car is able to approach the path correctly.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57EF6F12-FD93-3148-887B-C2723D66C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29100"/>
            <a:ext cx="3276600" cy="914400"/>
          </a:xfrm>
          <a:prstGeom prst="rect">
            <a:avLst/>
          </a:prstGeom>
        </p:spPr>
      </p:pic>
      <p:pic>
        <p:nvPicPr>
          <p:cNvPr id="7" name="final_604902091588540066ba4d14_831875_ynl5e8.mp4" descr="final_604902091588540066ba4d14_831875_ynl5e8.mp4">
            <a:hlinkClick r:id="" action="ppaction://media"/>
            <a:extLst>
              <a:ext uri="{FF2B5EF4-FFF2-40B4-BE49-F238E27FC236}">
                <a16:creationId xmlns:a16="http://schemas.microsoft.com/office/drawing/2014/main" id="{41CA1D90-00E8-F244-B67F-95664CF314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6818" y="1838744"/>
            <a:ext cx="6121168" cy="2850169"/>
          </a:xfrm>
          <a:prstGeom prst="rect">
            <a:avLst/>
          </a:prstGeom>
        </p:spPr>
      </p:pic>
      <p:sp>
        <p:nvSpPr>
          <p:cNvPr id="27" name="Google Shape;1982;p42">
            <a:extLst>
              <a:ext uri="{FF2B5EF4-FFF2-40B4-BE49-F238E27FC236}">
                <a16:creationId xmlns:a16="http://schemas.microsoft.com/office/drawing/2014/main" id="{1BE839B6-29EC-714A-9324-5F7176C7EBDD}"/>
              </a:ext>
            </a:extLst>
          </p:cNvPr>
          <p:cNvSpPr/>
          <p:nvPr/>
        </p:nvSpPr>
        <p:spPr>
          <a:xfrm>
            <a:off x="8155533" y="517612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8" name="Google Shape;1983;p42">
            <a:extLst>
              <a:ext uri="{FF2B5EF4-FFF2-40B4-BE49-F238E27FC236}">
                <a16:creationId xmlns:a16="http://schemas.microsoft.com/office/drawing/2014/main" id="{F4C07B80-0119-B04B-AC5A-40AEB4AFEE00}"/>
              </a:ext>
            </a:extLst>
          </p:cNvPr>
          <p:cNvSpPr/>
          <p:nvPr/>
        </p:nvSpPr>
        <p:spPr>
          <a:xfrm>
            <a:off x="8476108" y="339262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9" name="Google Shape;1984;p42">
            <a:extLst>
              <a:ext uri="{FF2B5EF4-FFF2-40B4-BE49-F238E27FC236}">
                <a16:creationId xmlns:a16="http://schemas.microsoft.com/office/drawing/2014/main" id="{2305B516-5C05-694C-9112-2D8E08A2E5E3}"/>
              </a:ext>
            </a:extLst>
          </p:cNvPr>
          <p:cNvSpPr/>
          <p:nvPr/>
        </p:nvSpPr>
        <p:spPr>
          <a:xfrm>
            <a:off x="8684483" y="410887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3983DBE-B8BA-4DCE-9AAC-E5C0496176B8}"/>
              </a:ext>
            </a:extLst>
          </p:cNvPr>
          <p:cNvSpPr/>
          <p:nvPr/>
        </p:nvSpPr>
        <p:spPr>
          <a:xfrm>
            <a:off x="5693867" y="3503919"/>
            <a:ext cx="3112034" cy="783772"/>
          </a:xfrm>
          <a:prstGeom prst="roundRect">
            <a:avLst/>
          </a:prstGeom>
          <a:ln>
            <a:solidFill>
              <a:srgbClr val="9F590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Google Shape;236;p38"/>
          <p:cNvSpPr txBox="1">
            <a:spLocks noGrp="1"/>
          </p:cNvSpPr>
          <p:nvPr>
            <p:ph type="ctrTitle"/>
          </p:nvPr>
        </p:nvSpPr>
        <p:spPr>
          <a:xfrm>
            <a:off x="1704135" y="141549"/>
            <a:ext cx="5735730" cy="62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car with fixed obstacles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94683A6-B50A-4F8D-A183-004F7844620A}"/>
                  </a:ext>
                </a:extLst>
              </p:cNvPr>
              <p:cNvSpPr txBox="1"/>
              <p:nvPr/>
            </p:nvSpPr>
            <p:spPr>
              <a:xfrm>
                <a:off x="776087" y="769645"/>
                <a:ext cx="19363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rgbClr val="002060"/>
                    </a:solidFill>
                  </a:rPr>
                  <a:t>Comparison 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endParaRPr lang="en-US" b="1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94683A6-B50A-4F8D-A183-004F78446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87" y="769645"/>
                <a:ext cx="1936377" cy="307777"/>
              </a:xfrm>
              <a:prstGeom prst="rect">
                <a:avLst/>
              </a:prstGeom>
              <a:blipFill>
                <a:blip r:embed="rId5"/>
                <a:stretch>
                  <a:fillRect l="-94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B75EFC-5238-4EA1-976A-396CBE8E141A}"/>
                  </a:ext>
                </a:extLst>
              </p:cNvPr>
              <p:cNvSpPr txBox="1"/>
              <p:nvPr/>
            </p:nvSpPr>
            <p:spPr>
              <a:xfrm>
                <a:off x="2581834" y="769645"/>
                <a:ext cx="6224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it influences the way in which the car overcomes the obstacle. The larger is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, the more the car begins to overtake the obstacle when it is very close to it.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0B75EFC-5238-4EA1-976A-396CBE8E1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34" y="769645"/>
                <a:ext cx="6224067" cy="523220"/>
              </a:xfrm>
              <a:prstGeom prst="rect">
                <a:avLst/>
              </a:prstGeom>
              <a:blipFill>
                <a:blip r:embed="rId6"/>
                <a:stretch>
                  <a:fillRect l="-294" t="-2326" r="-294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a 4">
                <a:extLst>
                  <a:ext uri="{FF2B5EF4-FFF2-40B4-BE49-F238E27FC236}">
                    <a16:creationId xmlns:a16="http://schemas.microsoft.com/office/drawing/2014/main" id="{91F35EC3-2291-4C4C-9D73-C7A8BDAA9B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0398503"/>
                  </p:ext>
                </p:extLst>
              </p:nvPr>
            </p:nvGraphicFramePr>
            <p:xfrm>
              <a:off x="891348" y="3372307"/>
              <a:ext cx="4592492" cy="1203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931">
                      <a:extLst>
                        <a:ext uri="{9D8B030D-6E8A-4147-A177-3AD203B41FA5}">
                          <a16:colId xmlns:a16="http://schemas.microsoft.com/office/drawing/2014/main" val="2098641192"/>
                        </a:ext>
                      </a:extLst>
                    </a:gridCol>
                    <a:gridCol w="553567">
                      <a:extLst>
                        <a:ext uri="{9D8B030D-6E8A-4147-A177-3AD203B41FA5}">
                          <a16:colId xmlns:a16="http://schemas.microsoft.com/office/drawing/2014/main" val="3378009684"/>
                        </a:ext>
                      </a:extLst>
                    </a:gridCol>
                    <a:gridCol w="863322">
                      <a:extLst>
                        <a:ext uri="{9D8B030D-6E8A-4147-A177-3AD203B41FA5}">
                          <a16:colId xmlns:a16="http://schemas.microsoft.com/office/drawing/2014/main" val="2149462206"/>
                        </a:ext>
                      </a:extLst>
                    </a:gridCol>
                    <a:gridCol w="799109">
                      <a:extLst>
                        <a:ext uri="{9D8B030D-6E8A-4147-A177-3AD203B41FA5}">
                          <a16:colId xmlns:a16="http://schemas.microsoft.com/office/drawing/2014/main" val="1162376072"/>
                        </a:ext>
                      </a:extLst>
                    </a:gridCol>
                    <a:gridCol w="827647">
                      <a:extLst>
                        <a:ext uri="{9D8B030D-6E8A-4147-A177-3AD203B41FA5}">
                          <a16:colId xmlns:a16="http://schemas.microsoft.com/office/drawing/2014/main" val="3415965286"/>
                        </a:ext>
                      </a:extLst>
                    </a:gridCol>
                    <a:gridCol w="841916">
                      <a:extLst>
                        <a:ext uri="{9D8B030D-6E8A-4147-A177-3AD203B41FA5}">
                          <a16:colId xmlns:a16="http://schemas.microsoft.com/office/drawing/2014/main" val="1037173469"/>
                        </a:ext>
                      </a:extLst>
                    </a:gridCol>
                  </a:tblGrid>
                  <a:tr h="4133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Horizon 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b="1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oMath>
                            </m:oMathPara>
                          </a14:m>
                          <a:endParaRPr lang="en-GB" sz="110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 roboto condensed light"/>
                          </a:endParaRP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Mean time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Std dev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Max time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Cost integral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696468"/>
                      </a:ext>
                    </a:extLst>
                  </a:tr>
                  <a:tr h="250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0.1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0.0296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0.0476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0.7414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134.93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299269"/>
                      </a:ext>
                    </a:extLst>
                  </a:tr>
                  <a:tr h="250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0.0244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0.0315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0.4348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135.88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9402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0.0261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0.0680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1.6073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136.00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756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a 4">
                <a:extLst>
                  <a:ext uri="{FF2B5EF4-FFF2-40B4-BE49-F238E27FC236}">
                    <a16:creationId xmlns:a16="http://schemas.microsoft.com/office/drawing/2014/main" id="{91F35EC3-2291-4C4C-9D73-C7A8BDAA9B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0398503"/>
                  </p:ext>
                </p:extLst>
              </p:nvPr>
            </p:nvGraphicFramePr>
            <p:xfrm>
              <a:off x="891348" y="3372307"/>
              <a:ext cx="4592492" cy="1203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931">
                      <a:extLst>
                        <a:ext uri="{9D8B030D-6E8A-4147-A177-3AD203B41FA5}">
                          <a16:colId xmlns:a16="http://schemas.microsoft.com/office/drawing/2014/main" val="2098641192"/>
                        </a:ext>
                      </a:extLst>
                    </a:gridCol>
                    <a:gridCol w="553567">
                      <a:extLst>
                        <a:ext uri="{9D8B030D-6E8A-4147-A177-3AD203B41FA5}">
                          <a16:colId xmlns:a16="http://schemas.microsoft.com/office/drawing/2014/main" val="3378009684"/>
                        </a:ext>
                      </a:extLst>
                    </a:gridCol>
                    <a:gridCol w="863322">
                      <a:extLst>
                        <a:ext uri="{9D8B030D-6E8A-4147-A177-3AD203B41FA5}">
                          <a16:colId xmlns:a16="http://schemas.microsoft.com/office/drawing/2014/main" val="2149462206"/>
                        </a:ext>
                      </a:extLst>
                    </a:gridCol>
                    <a:gridCol w="799109">
                      <a:extLst>
                        <a:ext uri="{9D8B030D-6E8A-4147-A177-3AD203B41FA5}">
                          <a16:colId xmlns:a16="http://schemas.microsoft.com/office/drawing/2014/main" val="1162376072"/>
                        </a:ext>
                      </a:extLst>
                    </a:gridCol>
                    <a:gridCol w="827647">
                      <a:extLst>
                        <a:ext uri="{9D8B030D-6E8A-4147-A177-3AD203B41FA5}">
                          <a16:colId xmlns:a16="http://schemas.microsoft.com/office/drawing/2014/main" val="3415965286"/>
                        </a:ext>
                      </a:extLst>
                    </a:gridCol>
                    <a:gridCol w="841916">
                      <a:extLst>
                        <a:ext uri="{9D8B030D-6E8A-4147-A177-3AD203B41FA5}">
                          <a16:colId xmlns:a16="http://schemas.microsoft.com/office/drawing/2014/main" val="1037173469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Horizon 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28571" t="-1429" r="-605495" b="-19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Mean time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Std dev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Max time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Cost integral</a:t>
                          </a:r>
                        </a:p>
                      </a:txBody>
                      <a:tcPr>
                        <a:solidFill>
                          <a:srgbClr val="EE77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69646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0.1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0.0296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0.0476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0.7414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134.93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29926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0.0244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0.0315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0.4348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135.88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94022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0.0261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0.0680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1.6073 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136.00</a:t>
                          </a:r>
                        </a:p>
                      </a:txBody>
                      <a:tcPr>
                        <a:solidFill>
                          <a:srgbClr val="FDF3D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7566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5708483-A0D3-4D9B-96DB-6A216DF41CAE}"/>
                  </a:ext>
                </a:extLst>
              </p:cNvPr>
              <p:cNvSpPr txBox="1"/>
              <p:nvPr/>
            </p:nvSpPr>
            <p:spPr>
              <a:xfrm>
                <a:off x="3177341" y="2833772"/>
                <a:ext cx="11141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b="1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5708483-A0D3-4D9B-96DB-6A216DF4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41" y="2833772"/>
                <a:ext cx="111418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508A903-66E7-4380-BEE5-F2EB0257E039}"/>
                  </a:ext>
                </a:extLst>
              </p:cNvPr>
              <p:cNvSpPr txBox="1"/>
              <p:nvPr/>
            </p:nvSpPr>
            <p:spPr>
              <a:xfrm>
                <a:off x="5167507" y="2833771"/>
                <a:ext cx="11141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b="1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508A903-66E7-4380-BEE5-F2EB0257E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507" y="2833771"/>
                <a:ext cx="1114185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D6F3C7D-824C-4AB9-B030-B263E3FE953A}"/>
                  </a:ext>
                </a:extLst>
              </p:cNvPr>
              <p:cNvSpPr txBox="1"/>
              <p:nvPr/>
            </p:nvSpPr>
            <p:spPr>
              <a:xfrm>
                <a:off x="7073149" y="2833770"/>
                <a:ext cx="11141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b="1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D6F3C7D-824C-4AB9-B030-B263E3FE9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149" y="2833770"/>
                <a:ext cx="111418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ariefamma">
            <a:hlinkClick r:id="" action="ppaction://media"/>
            <a:extLst>
              <a:ext uri="{FF2B5EF4-FFF2-40B4-BE49-F238E27FC236}">
                <a16:creationId xmlns:a16="http://schemas.microsoft.com/office/drawing/2014/main" id="{CACA3EA1-C693-4DF4-AC5F-BBC27B728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-47" r="-47"/>
          <a:stretch/>
        </p:blipFill>
        <p:spPr>
          <a:xfrm>
            <a:off x="2883231" y="1446492"/>
            <a:ext cx="5801444" cy="130160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8A6C0C7-6532-42BB-9253-35B0135B1934}"/>
              </a:ext>
            </a:extLst>
          </p:cNvPr>
          <p:cNvSpPr txBox="1"/>
          <p:nvPr/>
        </p:nvSpPr>
        <p:spPr>
          <a:xfrm>
            <a:off x="276624" y="1681796"/>
            <a:ext cx="2435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In the last case, the car starts to </a:t>
            </a:r>
            <a:r>
              <a:rPr lang="en-GB" i="1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steer later</a:t>
            </a:r>
            <a:r>
              <a:rPr lang="en-GB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, so it has to rotate more to overcome the obstacle.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AB4BA93-ABC3-48A1-AFEA-2F548845207B}"/>
                  </a:ext>
                </a:extLst>
              </p:cNvPr>
              <p:cNvSpPr txBox="1"/>
              <p:nvPr/>
            </p:nvSpPr>
            <p:spPr>
              <a:xfrm>
                <a:off x="5819795" y="3543764"/>
                <a:ext cx="28601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There is a correlation between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6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b="0" i="1" smtClean="0">
                        <a:solidFill>
                          <a:schemeClr val="accent6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and the control effort but it does not influence the mean time.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AB4BA93-ABC3-48A1-AFEA-2F5488452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795" y="3543764"/>
                <a:ext cx="2860178" cy="738664"/>
              </a:xfrm>
              <a:prstGeom prst="rect">
                <a:avLst/>
              </a:prstGeom>
              <a:blipFill>
                <a:blip r:embed="rId12"/>
                <a:stretch>
                  <a:fillRect l="-640" t="-1653" r="-640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variefamma">
            <a:hlinkClick r:id="" action="ppaction://media"/>
            <a:extLst>
              <a:ext uri="{FF2B5EF4-FFF2-40B4-BE49-F238E27FC236}">
                <a16:creationId xmlns:a16="http://schemas.microsoft.com/office/drawing/2014/main" id="{550591E2-4648-264B-A186-1A59930ABA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-47" r="-47"/>
          <a:stretch/>
        </p:blipFill>
        <p:spPr>
          <a:xfrm>
            <a:off x="81791" y="1086969"/>
            <a:ext cx="9062209" cy="203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7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ctrTitle"/>
          </p:nvPr>
        </p:nvSpPr>
        <p:spPr>
          <a:xfrm>
            <a:off x="1727061" y="0"/>
            <a:ext cx="5718048" cy="62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car with fixed obstacles (cont.)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4683A6-B50A-4F8D-A183-004F7844620A}"/>
              </a:ext>
            </a:extLst>
          </p:cNvPr>
          <p:cNvSpPr txBox="1"/>
          <p:nvPr/>
        </p:nvSpPr>
        <p:spPr>
          <a:xfrm>
            <a:off x="787565" y="616842"/>
            <a:ext cx="2249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solidFill>
                  <a:srgbClr val="002060"/>
                </a:solidFill>
              </a:rPr>
              <a:t>Comparison on different prediction horizons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0B75EFC-5238-4EA1-976A-396CBE8E141A}"/>
              </a:ext>
            </a:extLst>
          </p:cNvPr>
          <p:cNvSpPr txBox="1"/>
          <p:nvPr/>
        </p:nvSpPr>
        <p:spPr>
          <a:xfrm>
            <a:off x="3621094" y="725543"/>
            <a:ext cx="492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accent6">
                    <a:lumMod val="75000"/>
                    <a:lumOff val="25000"/>
                  </a:schemeClr>
                </a:solidFill>
                <a:latin typeface=" roboto condensed light"/>
              </a:rPr>
              <a:t>It describes how much we are able to predict in the future.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a 4">
                <a:extLst>
                  <a:ext uri="{FF2B5EF4-FFF2-40B4-BE49-F238E27FC236}">
                    <a16:creationId xmlns:a16="http://schemas.microsoft.com/office/drawing/2014/main" id="{91F35EC3-2291-4C4C-9D73-C7A8BDAA9B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3242036"/>
                  </p:ext>
                </p:extLst>
              </p:nvPr>
            </p:nvGraphicFramePr>
            <p:xfrm>
              <a:off x="4401879" y="2343337"/>
              <a:ext cx="459249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308">
                      <a:extLst>
                        <a:ext uri="{9D8B030D-6E8A-4147-A177-3AD203B41FA5}">
                          <a16:colId xmlns:a16="http://schemas.microsoft.com/office/drawing/2014/main" val="2098641192"/>
                        </a:ext>
                      </a:extLst>
                    </a:gridCol>
                    <a:gridCol w="713190">
                      <a:extLst>
                        <a:ext uri="{9D8B030D-6E8A-4147-A177-3AD203B41FA5}">
                          <a16:colId xmlns:a16="http://schemas.microsoft.com/office/drawing/2014/main" val="3378009684"/>
                        </a:ext>
                      </a:extLst>
                    </a:gridCol>
                    <a:gridCol w="863322">
                      <a:extLst>
                        <a:ext uri="{9D8B030D-6E8A-4147-A177-3AD203B41FA5}">
                          <a16:colId xmlns:a16="http://schemas.microsoft.com/office/drawing/2014/main" val="2149462206"/>
                        </a:ext>
                      </a:extLst>
                    </a:gridCol>
                    <a:gridCol w="799109">
                      <a:extLst>
                        <a:ext uri="{9D8B030D-6E8A-4147-A177-3AD203B41FA5}">
                          <a16:colId xmlns:a16="http://schemas.microsoft.com/office/drawing/2014/main" val="1162376072"/>
                        </a:ext>
                      </a:extLst>
                    </a:gridCol>
                    <a:gridCol w="827647">
                      <a:extLst>
                        <a:ext uri="{9D8B030D-6E8A-4147-A177-3AD203B41FA5}">
                          <a16:colId xmlns:a16="http://schemas.microsoft.com/office/drawing/2014/main" val="3415965286"/>
                        </a:ext>
                      </a:extLst>
                    </a:gridCol>
                    <a:gridCol w="841916">
                      <a:extLst>
                        <a:ext uri="{9D8B030D-6E8A-4147-A177-3AD203B41FA5}">
                          <a16:colId xmlns:a16="http://schemas.microsoft.com/office/drawing/2014/main" val="1037173469"/>
                        </a:ext>
                      </a:extLst>
                    </a:gridCol>
                  </a:tblGrid>
                  <a:tr h="4133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100" b="1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 </a:t>
                          </a: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1100" dirty="0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 roboto condensed light"/>
                                  </a:rPr>
                                  <m:t>Horizon</m:t>
                                </m:r>
                              </m:oMath>
                            </m:oMathPara>
                          </a14:m>
                          <a:endParaRPr lang="en-GB" sz="110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 roboto condensed light"/>
                          </a:endParaRP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Mean time</a:t>
                          </a: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Std dev</a:t>
                          </a: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Max time</a:t>
                          </a: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Cost integral</a:t>
                          </a: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696468"/>
                      </a:ext>
                    </a:extLst>
                  </a:tr>
                  <a:tr h="250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0.8 s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0.0128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0.0073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0.0781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GB" sz="110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 roboto condensed light"/>
                          </a:endParaRP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299269"/>
                      </a:ext>
                    </a:extLst>
                  </a:tr>
                  <a:tr h="250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0.0244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0.0315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0.4348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135.88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240446"/>
                      </a:ext>
                    </a:extLst>
                  </a:tr>
                  <a:tr h="250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2 s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0.1265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0.1979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1.7619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134.03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9402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5 s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2.2235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2.7018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15.2301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135.26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756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a 4">
                <a:extLst>
                  <a:ext uri="{FF2B5EF4-FFF2-40B4-BE49-F238E27FC236}">
                    <a16:creationId xmlns:a16="http://schemas.microsoft.com/office/drawing/2014/main" id="{91F35EC3-2291-4C4C-9D73-C7A8BDAA9B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3242036"/>
                  </p:ext>
                </p:extLst>
              </p:nvPr>
            </p:nvGraphicFramePr>
            <p:xfrm>
              <a:off x="4401879" y="2343337"/>
              <a:ext cx="4592492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308">
                      <a:extLst>
                        <a:ext uri="{9D8B030D-6E8A-4147-A177-3AD203B41FA5}">
                          <a16:colId xmlns:a16="http://schemas.microsoft.com/office/drawing/2014/main" val="2098641192"/>
                        </a:ext>
                      </a:extLst>
                    </a:gridCol>
                    <a:gridCol w="713190">
                      <a:extLst>
                        <a:ext uri="{9D8B030D-6E8A-4147-A177-3AD203B41FA5}">
                          <a16:colId xmlns:a16="http://schemas.microsoft.com/office/drawing/2014/main" val="3378009684"/>
                        </a:ext>
                      </a:extLst>
                    </a:gridCol>
                    <a:gridCol w="863322">
                      <a:extLst>
                        <a:ext uri="{9D8B030D-6E8A-4147-A177-3AD203B41FA5}">
                          <a16:colId xmlns:a16="http://schemas.microsoft.com/office/drawing/2014/main" val="2149462206"/>
                        </a:ext>
                      </a:extLst>
                    </a:gridCol>
                    <a:gridCol w="799109">
                      <a:extLst>
                        <a:ext uri="{9D8B030D-6E8A-4147-A177-3AD203B41FA5}">
                          <a16:colId xmlns:a16="http://schemas.microsoft.com/office/drawing/2014/main" val="1162376072"/>
                        </a:ext>
                      </a:extLst>
                    </a:gridCol>
                    <a:gridCol w="827647">
                      <a:extLst>
                        <a:ext uri="{9D8B030D-6E8A-4147-A177-3AD203B41FA5}">
                          <a16:colId xmlns:a16="http://schemas.microsoft.com/office/drawing/2014/main" val="3415965286"/>
                        </a:ext>
                      </a:extLst>
                    </a:gridCol>
                    <a:gridCol w="841916">
                      <a:extLst>
                        <a:ext uri="{9D8B030D-6E8A-4147-A177-3AD203B41FA5}">
                          <a16:colId xmlns:a16="http://schemas.microsoft.com/office/drawing/2014/main" val="1037173469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11" t="-1429" r="-742222" b="-25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7778" t="-1429" r="-470940" b="-25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Mean time</a:t>
                          </a: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Std dev</a:t>
                          </a: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Max time</a:t>
                          </a: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Cost integral</a:t>
                          </a:r>
                        </a:p>
                      </a:txBody>
                      <a:tcPr>
                        <a:solidFill>
                          <a:srgbClr val="4AD8E2">
                            <a:alpha val="81961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69646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0.8 s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0.0128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0.0073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0.0781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47101" t="-165116" r="-2899" b="-3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29926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0.0244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0.0315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0.4348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135.88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24044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2 s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0.1265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0.1979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1.7619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134.03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94022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0.5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5 s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2.2235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2.7018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15.2301 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1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135.26</a:t>
                          </a:r>
                        </a:p>
                      </a:txBody>
                      <a:tcPr>
                        <a:solidFill>
                          <a:srgbClr val="DBF7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7566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9E1FD025-2EFB-E341-B534-B2522CA065BD}"/>
                  </a:ext>
                </a:extLst>
              </p:cNvPr>
              <p:cNvSpPr txBox="1"/>
              <p:nvPr/>
            </p:nvSpPr>
            <p:spPr>
              <a:xfrm>
                <a:off x="3084745" y="724563"/>
                <a:ext cx="3463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b="1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9E1FD025-2EFB-E341-B534-B2522CA0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45" y="724563"/>
                <a:ext cx="34632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4B728B6-5EBD-9C47-8CBD-517CD561918F}"/>
              </a:ext>
            </a:extLst>
          </p:cNvPr>
          <p:cNvSpPr/>
          <p:nvPr/>
        </p:nvSpPr>
        <p:spPr>
          <a:xfrm>
            <a:off x="5142108" y="3989254"/>
            <a:ext cx="3112034" cy="783772"/>
          </a:xfrm>
          <a:prstGeom prst="round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96E7DAC-77AE-8441-BECF-3AB006AB8E6F}"/>
              </a:ext>
            </a:extLst>
          </p:cNvPr>
          <p:cNvSpPr txBox="1"/>
          <p:nvPr/>
        </p:nvSpPr>
        <p:spPr>
          <a:xfrm>
            <a:off x="5142108" y="4022170"/>
            <a:ext cx="31150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accent6">
                    <a:lumMod val="75000"/>
                    <a:lumOff val="25000"/>
                  </a:schemeClr>
                </a:solidFill>
                <a:latin typeface=" roboto condensed light"/>
              </a:rPr>
              <a:t>By increasing the prediction horizon, the average iteration time increases more than linearly.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CC8A6F1-16B8-A144-8BA3-C4683FD14178}"/>
              </a:ext>
            </a:extLst>
          </p:cNvPr>
          <p:cNvSpPr txBox="1"/>
          <p:nvPr/>
        </p:nvSpPr>
        <p:spPr>
          <a:xfrm>
            <a:off x="5014171" y="1657520"/>
            <a:ext cx="336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If the prediction horizon is longer, the car is able to predict a better trajectory.</a:t>
            </a:r>
          </a:p>
        </p:txBody>
      </p:sp>
      <p:pic>
        <p:nvPicPr>
          <p:cNvPr id="9" name="final_604c8ee22e42680036d9e0ef_808448_oeRx4A.mp4" descr="final_604c8ee22e42680036d9e0ef_808448_oeRx4A.mp4">
            <a:hlinkClick r:id="" action="ppaction://media"/>
            <a:extLst>
              <a:ext uri="{FF2B5EF4-FFF2-40B4-BE49-F238E27FC236}">
                <a16:creationId xmlns:a16="http://schemas.microsoft.com/office/drawing/2014/main" id="{6F07990C-4585-5A49-8F62-19DB4F75F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832" y="1660585"/>
            <a:ext cx="4051109" cy="3209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2142415-5E31-1A43-9A6B-9E0C875524D9}"/>
                  </a:ext>
                </a:extLst>
              </p:cNvPr>
              <p:cNvSpPr txBox="1"/>
              <p:nvPr/>
            </p:nvSpPr>
            <p:spPr>
              <a:xfrm>
                <a:off x="599986" y="1365672"/>
                <a:ext cx="111418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2142415-5E31-1A43-9A6B-9E0C8755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86" y="1365672"/>
                <a:ext cx="1114185" cy="328167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82017245-E783-8742-A8E6-9BE1993FA5CB}"/>
                  </a:ext>
                </a:extLst>
              </p:cNvPr>
              <p:cNvSpPr txBox="1"/>
              <p:nvPr/>
            </p:nvSpPr>
            <p:spPr>
              <a:xfrm>
                <a:off x="2675700" y="1355855"/>
                <a:ext cx="111418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82017245-E783-8742-A8E6-9BE1993FA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700" y="1355855"/>
                <a:ext cx="1114185" cy="328167"/>
              </a:xfrm>
              <a:prstGeom prst="rect">
                <a:avLst/>
              </a:prstGeom>
              <a:blipFill>
                <a:blip r:embed="rId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56BDE308-8834-4145-BCC8-EC312F18164C}"/>
                  </a:ext>
                </a:extLst>
              </p:cNvPr>
              <p:cNvSpPr txBox="1"/>
              <p:nvPr/>
            </p:nvSpPr>
            <p:spPr>
              <a:xfrm>
                <a:off x="599985" y="4822741"/>
                <a:ext cx="111418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56BDE308-8834-4145-BCC8-EC312F18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85" y="4822741"/>
                <a:ext cx="1114185" cy="328167"/>
              </a:xfrm>
              <a:prstGeom prst="rect">
                <a:avLst/>
              </a:prstGeom>
              <a:blipFill>
                <a:blip r:embed="rId1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9EA1C60-9A3D-D54D-A3DF-6851A34EC319}"/>
                  </a:ext>
                </a:extLst>
              </p:cNvPr>
              <p:cNvSpPr txBox="1"/>
              <p:nvPr/>
            </p:nvSpPr>
            <p:spPr>
              <a:xfrm>
                <a:off x="2675699" y="4812110"/>
                <a:ext cx="1114185" cy="32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b="1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9EA1C60-9A3D-D54D-A3DF-6851A34EC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699" y="4812110"/>
                <a:ext cx="1114185" cy="328167"/>
              </a:xfrm>
              <a:prstGeom prst="rect">
                <a:avLst/>
              </a:prstGeom>
              <a:blipFill>
                <a:blip r:embed="rId11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36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36;p38">
            <a:extLst>
              <a:ext uri="{FF2B5EF4-FFF2-40B4-BE49-F238E27FC236}">
                <a16:creationId xmlns:a16="http://schemas.microsoft.com/office/drawing/2014/main" id="{62F9057E-9AE1-6745-B66A-BA1D59B13E77}"/>
              </a:ext>
            </a:extLst>
          </p:cNvPr>
          <p:cNvSpPr txBox="1">
            <a:spLocks/>
          </p:cNvSpPr>
          <p:nvPr/>
        </p:nvSpPr>
        <p:spPr>
          <a:xfrm>
            <a:off x="1946517" y="91440"/>
            <a:ext cx="5718048" cy="62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/>
              <a:t>Single car with fixed obstacles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02950F07-7C4E-654B-AF41-61CC8616E491}"/>
                  </a:ext>
                </a:extLst>
              </p:cNvPr>
              <p:cNvSpPr txBox="1"/>
              <p:nvPr/>
            </p:nvSpPr>
            <p:spPr>
              <a:xfrm>
                <a:off x="1946517" y="775193"/>
                <a:ext cx="5718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We would like to choose both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 </a:t>
                </a:r>
                <a:r>
                  <a:rPr lang="en-US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and the prediction horizon so to obtain a </a:t>
                </a:r>
                <a:r>
                  <a:rPr lang="en-US" b="1" i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desired </a:t>
                </a:r>
                <a:r>
                  <a:rPr lang="en-US" b="1" i="1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behaviour</a:t>
                </a:r>
                <a:r>
                  <a:rPr lang="en-US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, while keeping the computational time small.</a:t>
                </a:r>
              </a:p>
            </p:txBody>
          </p:sp>
        </mc:Choice>
        <mc:Fallback xmlns="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02950F07-7C4E-654B-AF41-61CC8616E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517" y="775193"/>
                <a:ext cx="5718048" cy="523220"/>
              </a:xfrm>
              <a:prstGeom prst="rect">
                <a:avLst/>
              </a:prstGeom>
              <a:blipFill>
                <a:blip r:embed="rId5"/>
                <a:stretch>
                  <a:fillRect l="-320" t="-3488" r="-32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75EB1A0D-E7C4-B346-8624-2D30639386A5}"/>
                  </a:ext>
                </a:extLst>
              </p:cNvPr>
              <p:cNvSpPr txBox="1"/>
              <p:nvPr/>
            </p:nvSpPr>
            <p:spPr>
              <a:xfrm>
                <a:off x="591911" y="1797479"/>
                <a:ext cx="43769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Reduce the prediction horizon </a:t>
                </a:r>
                <a:r>
                  <a:rPr lang="en-US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in order to have a shorter computational time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Compensate</a:t>
                </a:r>
                <a:r>
                  <a:rPr lang="en-US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 for the loss of optimality brought by this </a:t>
                </a:r>
                <a:r>
                  <a:rPr lang="en-US" b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with the reduction of </a:t>
                </a:r>
                <a14:m>
                  <m:oMath xmlns:m="http://schemas.openxmlformats.org/officeDocument/2006/math">
                    <m:r>
                      <a:rPr lang="el-GR" b="1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l-GR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.</a:t>
                </a:r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75EB1A0D-E7C4-B346-8624-2D3063938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1" y="1797479"/>
                <a:ext cx="4376968" cy="954107"/>
              </a:xfrm>
              <a:prstGeom prst="rect">
                <a:avLst/>
              </a:prstGeom>
              <a:blipFill>
                <a:blip r:embed="rId6"/>
                <a:stretch>
                  <a:fillRect l="-139" t="-1923" r="-418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7 11">
            <a:extLst>
              <a:ext uri="{FF2B5EF4-FFF2-40B4-BE49-F238E27FC236}">
                <a16:creationId xmlns:a16="http://schemas.microsoft.com/office/drawing/2014/main" id="{F5A7D934-4E0E-5642-85DE-74B86EE8303B}"/>
              </a:ext>
            </a:extLst>
          </p:cNvPr>
          <p:cNvCxnSpPr>
            <a:cxnSpLocks/>
          </p:cNvCxnSpPr>
          <p:nvPr/>
        </p:nvCxnSpPr>
        <p:spPr>
          <a:xfrm rot="5400000">
            <a:off x="2353470" y="1330279"/>
            <a:ext cx="442370" cy="411480"/>
          </a:xfrm>
          <a:prstGeom prst="curvedConnector3">
            <a:avLst/>
          </a:prstGeom>
          <a:ln>
            <a:solidFill>
              <a:srgbClr val="4AD8E2"/>
            </a:solidFill>
            <a:tailEnd type="triangle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ella 4">
                <a:extLst>
                  <a:ext uri="{FF2B5EF4-FFF2-40B4-BE49-F238E27FC236}">
                    <a16:creationId xmlns:a16="http://schemas.microsoft.com/office/drawing/2014/main" id="{5239564C-5A63-0E4D-87D9-FF883849B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9870613"/>
                  </p:ext>
                </p:extLst>
              </p:nvPr>
            </p:nvGraphicFramePr>
            <p:xfrm>
              <a:off x="343872" y="2899467"/>
              <a:ext cx="459249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308">
                      <a:extLst>
                        <a:ext uri="{9D8B030D-6E8A-4147-A177-3AD203B41FA5}">
                          <a16:colId xmlns:a16="http://schemas.microsoft.com/office/drawing/2014/main" val="2098641192"/>
                        </a:ext>
                      </a:extLst>
                    </a:gridCol>
                    <a:gridCol w="713190">
                      <a:extLst>
                        <a:ext uri="{9D8B030D-6E8A-4147-A177-3AD203B41FA5}">
                          <a16:colId xmlns:a16="http://schemas.microsoft.com/office/drawing/2014/main" val="3378009684"/>
                        </a:ext>
                      </a:extLst>
                    </a:gridCol>
                    <a:gridCol w="863322">
                      <a:extLst>
                        <a:ext uri="{9D8B030D-6E8A-4147-A177-3AD203B41FA5}">
                          <a16:colId xmlns:a16="http://schemas.microsoft.com/office/drawing/2014/main" val="2149462206"/>
                        </a:ext>
                      </a:extLst>
                    </a:gridCol>
                    <a:gridCol w="799109">
                      <a:extLst>
                        <a:ext uri="{9D8B030D-6E8A-4147-A177-3AD203B41FA5}">
                          <a16:colId xmlns:a16="http://schemas.microsoft.com/office/drawing/2014/main" val="1162376072"/>
                        </a:ext>
                      </a:extLst>
                    </a:gridCol>
                    <a:gridCol w="827647">
                      <a:extLst>
                        <a:ext uri="{9D8B030D-6E8A-4147-A177-3AD203B41FA5}">
                          <a16:colId xmlns:a16="http://schemas.microsoft.com/office/drawing/2014/main" val="3415965286"/>
                        </a:ext>
                      </a:extLst>
                    </a:gridCol>
                    <a:gridCol w="841916">
                      <a:extLst>
                        <a:ext uri="{9D8B030D-6E8A-4147-A177-3AD203B41FA5}">
                          <a16:colId xmlns:a16="http://schemas.microsoft.com/office/drawing/2014/main" val="1037173469"/>
                        </a:ext>
                      </a:extLst>
                    </a:gridCol>
                  </a:tblGrid>
                  <a:tr h="4133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sz="1200" b="1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oMath>
                          </a14:m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 </a:t>
                          </a: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1200" dirty="0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 roboto condensed light"/>
                                  </a:rPr>
                                  <m:t>Horizon</m:t>
                                </m:r>
                              </m:oMath>
                            </m:oMathPara>
                          </a14:m>
                          <a:endParaRPr lang="en-GB" sz="120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 roboto condensed light"/>
                          </a:endParaRP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Mean time</a:t>
                          </a: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Std dev</a:t>
                          </a: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Max time</a:t>
                          </a: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Cost integral</a:t>
                          </a: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696468"/>
                      </a:ext>
                    </a:extLst>
                  </a:tr>
                  <a:tr h="2509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0.05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0.8 s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0.0244 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0.0455 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0.6829 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124.36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299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ella 4">
                <a:extLst>
                  <a:ext uri="{FF2B5EF4-FFF2-40B4-BE49-F238E27FC236}">
                    <a16:creationId xmlns:a16="http://schemas.microsoft.com/office/drawing/2014/main" id="{5239564C-5A63-0E4D-87D9-FF883849B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9870613"/>
                  </p:ext>
                </p:extLst>
              </p:nvPr>
            </p:nvGraphicFramePr>
            <p:xfrm>
              <a:off x="343872" y="2899467"/>
              <a:ext cx="459249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308">
                      <a:extLst>
                        <a:ext uri="{9D8B030D-6E8A-4147-A177-3AD203B41FA5}">
                          <a16:colId xmlns:a16="http://schemas.microsoft.com/office/drawing/2014/main" val="2098641192"/>
                        </a:ext>
                      </a:extLst>
                    </a:gridCol>
                    <a:gridCol w="713190">
                      <a:extLst>
                        <a:ext uri="{9D8B030D-6E8A-4147-A177-3AD203B41FA5}">
                          <a16:colId xmlns:a16="http://schemas.microsoft.com/office/drawing/2014/main" val="3378009684"/>
                        </a:ext>
                      </a:extLst>
                    </a:gridCol>
                    <a:gridCol w="863322">
                      <a:extLst>
                        <a:ext uri="{9D8B030D-6E8A-4147-A177-3AD203B41FA5}">
                          <a16:colId xmlns:a16="http://schemas.microsoft.com/office/drawing/2014/main" val="2149462206"/>
                        </a:ext>
                      </a:extLst>
                    </a:gridCol>
                    <a:gridCol w="799109">
                      <a:extLst>
                        <a:ext uri="{9D8B030D-6E8A-4147-A177-3AD203B41FA5}">
                          <a16:colId xmlns:a16="http://schemas.microsoft.com/office/drawing/2014/main" val="1162376072"/>
                        </a:ext>
                      </a:extLst>
                    </a:gridCol>
                    <a:gridCol w="827647">
                      <a:extLst>
                        <a:ext uri="{9D8B030D-6E8A-4147-A177-3AD203B41FA5}">
                          <a16:colId xmlns:a16="http://schemas.microsoft.com/office/drawing/2014/main" val="3415965286"/>
                        </a:ext>
                      </a:extLst>
                    </a:gridCol>
                    <a:gridCol w="841916">
                      <a:extLst>
                        <a:ext uri="{9D8B030D-6E8A-4147-A177-3AD203B41FA5}">
                          <a16:colId xmlns:a16="http://schemas.microsoft.com/office/drawing/2014/main" val="103717346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11" t="-1316" r="-742222" b="-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7778" t="-1316" r="-470940" b="-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Mean time</a:t>
                          </a: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Std dev</a:t>
                          </a: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Max time</a:t>
                          </a: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Cost integral</a:t>
                          </a:r>
                        </a:p>
                      </a:txBody>
                      <a:tcPr>
                        <a:solidFill>
                          <a:srgbClr val="C3CFE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69646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0.05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0.8 s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0.0244 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0.0455 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0.6829 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 roboto condensed light"/>
                            </a:rPr>
                            <a:t>124.36</a:t>
                          </a:r>
                        </a:p>
                      </a:txBody>
                      <a:tcPr>
                        <a:solidFill>
                          <a:srgbClr val="E0E9F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12992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video.mp4" descr="video.mp4">
            <a:hlinkClick r:id="" action="ppaction://media"/>
            <a:extLst>
              <a:ext uri="{FF2B5EF4-FFF2-40B4-BE49-F238E27FC236}">
                <a16:creationId xmlns:a16="http://schemas.microsoft.com/office/drawing/2014/main" id="{08C70014-975E-F448-AFE5-34216C0E0D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82324" y="2072018"/>
            <a:ext cx="3524988" cy="2643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5" name="Google Shape;1326;p34">
            <a:extLst>
              <a:ext uri="{FF2B5EF4-FFF2-40B4-BE49-F238E27FC236}">
                <a16:creationId xmlns:a16="http://schemas.microsoft.com/office/drawing/2014/main" id="{0FB2A1DB-B1E2-8F4D-8CC2-606E11AA1A70}"/>
              </a:ext>
            </a:extLst>
          </p:cNvPr>
          <p:cNvGrpSpPr>
            <a:grpSpLocks noChangeAspect="1"/>
          </p:cNvGrpSpPr>
          <p:nvPr/>
        </p:nvGrpSpPr>
        <p:grpSpPr>
          <a:xfrm>
            <a:off x="7576682" y="1107747"/>
            <a:ext cx="579046" cy="575997"/>
            <a:chOff x="1492675" y="4420975"/>
            <a:chExt cx="481825" cy="438525"/>
          </a:xfrm>
          <a:solidFill>
            <a:srgbClr val="C5C500"/>
          </a:solidFill>
        </p:grpSpPr>
        <p:sp>
          <p:nvSpPr>
            <p:cNvPr id="76" name="Google Shape;1327;p34">
              <a:extLst>
                <a:ext uri="{FF2B5EF4-FFF2-40B4-BE49-F238E27FC236}">
                  <a16:creationId xmlns:a16="http://schemas.microsoft.com/office/drawing/2014/main" id="{B08737EA-C0FD-1D43-9E70-8496B908CE2A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7" name="Google Shape;1328;p34">
              <a:extLst>
                <a:ext uri="{FF2B5EF4-FFF2-40B4-BE49-F238E27FC236}">
                  <a16:creationId xmlns:a16="http://schemas.microsoft.com/office/drawing/2014/main" id="{E39F57CC-536A-064C-BA57-1EF1C5634D35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8" name="Google Shape;1329;p34">
              <a:extLst>
                <a:ext uri="{FF2B5EF4-FFF2-40B4-BE49-F238E27FC236}">
                  <a16:creationId xmlns:a16="http://schemas.microsoft.com/office/drawing/2014/main" id="{B1DF3099-2C1E-264B-8AA3-5EEF86FBB16A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9" name="Google Shape;1330;p34">
              <a:extLst>
                <a:ext uri="{FF2B5EF4-FFF2-40B4-BE49-F238E27FC236}">
                  <a16:creationId xmlns:a16="http://schemas.microsoft.com/office/drawing/2014/main" id="{BF73E1FA-6AD8-3A43-9D66-20165A9A046E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80" name="Google Shape;1331;p34">
              <a:extLst>
                <a:ext uri="{FF2B5EF4-FFF2-40B4-BE49-F238E27FC236}">
                  <a16:creationId xmlns:a16="http://schemas.microsoft.com/office/drawing/2014/main" id="{8E7145A4-E82E-9949-8190-374FC8D624AE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972699-022F-DC42-BCBB-E6DBF70BE288}"/>
              </a:ext>
            </a:extLst>
          </p:cNvPr>
          <p:cNvSpPr txBox="1"/>
          <p:nvPr/>
        </p:nvSpPr>
        <p:spPr>
          <a:xfrm>
            <a:off x="3848431" y="28545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F16E695-E81E-FF4C-A95E-75C5A6D08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316181"/>
              </p:ext>
            </p:extLst>
          </p:nvPr>
        </p:nvGraphicFramePr>
        <p:xfrm>
          <a:off x="343872" y="3920518"/>
          <a:ext cx="4592492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08">
                  <a:extLst>
                    <a:ext uri="{9D8B030D-6E8A-4147-A177-3AD203B41FA5}">
                      <a16:colId xmlns:a16="http://schemas.microsoft.com/office/drawing/2014/main" val="2455662358"/>
                    </a:ext>
                  </a:extLst>
                </a:gridCol>
                <a:gridCol w="713190">
                  <a:extLst>
                    <a:ext uri="{9D8B030D-6E8A-4147-A177-3AD203B41FA5}">
                      <a16:colId xmlns:a16="http://schemas.microsoft.com/office/drawing/2014/main" val="1227358286"/>
                    </a:ext>
                  </a:extLst>
                </a:gridCol>
                <a:gridCol w="863322">
                  <a:extLst>
                    <a:ext uri="{9D8B030D-6E8A-4147-A177-3AD203B41FA5}">
                      <a16:colId xmlns:a16="http://schemas.microsoft.com/office/drawing/2014/main" val="635902519"/>
                    </a:ext>
                  </a:extLst>
                </a:gridCol>
                <a:gridCol w="799109">
                  <a:extLst>
                    <a:ext uri="{9D8B030D-6E8A-4147-A177-3AD203B41FA5}">
                      <a16:colId xmlns:a16="http://schemas.microsoft.com/office/drawing/2014/main" val="265001453"/>
                    </a:ext>
                  </a:extLst>
                </a:gridCol>
                <a:gridCol w="827647">
                  <a:extLst>
                    <a:ext uri="{9D8B030D-6E8A-4147-A177-3AD203B41FA5}">
                      <a16:colId xmlns:a16="http://schemas.microsoft.com/office/drawing/2014/main" val="456521007"/>
                    </a:ext>
                  </a:extLst>
                </a:gridCol>
                <a:gridCol w="841916">
                  <a:extLst>
                    <a:ext uri="{9D8B030D-6E8A-4147-A177-3AD203B41FA5}">
                      <a16:colId xmlns:a16="http://schemas.microsoft.com/office/drawing/2014/main" val="2690431251"/>
                    </a:ext>
                  </a:extLst>
                </a:gridCol>
              </a:tblGrid>
              <a:tr h="250934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0.1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1 s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0.0296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0.0476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0.7414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134.93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090648"/>
                  </a:ext>
                </a:extLst>
              </a:tr>
              <a:tr h="250934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0.5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1.5 s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0.0636 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0.0998 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0.9168 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134.06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18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1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2 s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0.1184 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0.1778 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1.8536 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 roboto condensed light"/>
                        </a:rPr>
                        <a:t>134.05</a:t>
                      </a:r>
                    </a:p>
                  </a:txBody>
                  <a:tcPr>
                    <a:solidFill>
                      <a:srgbClr val="E0E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927686"/>
                  </a:ext>
                </a:extLst>
              </a:tr>
            </a:tbl>
          </a:graphicData>
        </a:graphic>
      </p:graphicFrame>
      <p:sp>
        <p:nvSpPr>
          <p:cNvPr id="15" name="Callout con freccia destra 14">
            <a:extLst>
              <a:ext uri="{FF2B5EF4-FFF2-40B4-BE49-F238E27FC236}">
                <a16:creationId xmlns:a16="http://schemas.microsoft.com/office/drawing/2014/main" id="{D363E5B3-712F-A940-B841-92B3F975FA50}"/>
              </a:ext>
            </a:extLst>
          </p:cNvPr>
          <p:cNvSpPr/>
          <p:nvPr/>
        </p:nvSpPr>
        <p:spPr>
          <a:xfrm>
            <a:off x="463757" y="3933657"/>
            <a:ext cx="4886052" cy="24600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9261"/>
            </a:avLst>
          </a:prstGeom>
          <a:noFill/>
          <a:ln>
            <a:solidFill>
              <a:srgbClr val="4AD8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57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1893;p41">
            <a:extLst>
              <a:ext uri="{FF2B5EF4-FFF2-40B4-BE49-F238E27FC236}">
                <a16:creationId xmlns:a16="http://schemas.microsoft.com/office/drawing/2014/main" id="{AFEF0DF8-E794-0C49-BB66-A240CF17A88D}"/>
              </a:ext>
            </a:extLst>
          </p:cNvPr>
          <p:cNvGrpSpPr/>
          <p:nvPr/>
        </p:nvGrpSpPr>
        <p:grpSpPr>
          <a:xfrm>
            <a:off x="6739350" y="1"/>
            <a:ext cx="2244488" cy="5143500"/>
            <a:chOff x="5370050" y="3"/>
            <a:chExt cx="2244488" cy="5143500"/>
          </a:xfrm>
        </p:grpSpPr>
        <p:sp>
          <p:nvSpPr>
            <p:cNvPr id="71" name="Google Shape;1894;p41">
              <a:extLst>
                <a:ext uri="{FF2B5EF4-FFF2-40B4-BE49-F238E27FC236}">
                  <a16:creationId xmlns:a16="http://schemas.microsoft.com/office/drawing/2014/main" id="{DA8409A9-861A-5A4D-BD48-EEF7600CC359}"/>
                </a:ext>
              </a:extLst>
            </p:cNvPr>
            <p:cNvSpPr/>
            <p:nvPr/>
          </p:nvSpPr>
          <p:spPr>
            <a:xfrm>
              <a:off x="5370050" y="3"/>
              <a:ext cx="2244488" cy="5143394"/>
            </a:xfrm>
            <a:custGeom>
              <a:avLst/>
              <a:gdLst/>
              <a:ahLst/>
              <a:cxnLst/>
              <a:rect l="l" t="t" r="r" b="b"/>
              <a:pathLst>
                <a:path w="70272" h="161033" extrusionOk="0">
                  <a:moveTo>
                    <a:pt x="28588" y="1"/>
                  </a:moveTo>
                  <a:lnTo>
                    <a:pt x="28588" y="18920"/>
                  </a:lnTo>
                  <a:cubicBezTo>
                    <a:pt x="28588" y="19932"/>
                    <a:pt x="28540" y="20420"/>
                    <a:pt x="28493" y="20646"/>
                  </a:cubicBezTo>
                  <a:cubicBezTo>
                    <a:pt x="28266" y="20694"/>
                    <a:pt x="27778" y="20741"/>
                    <a:pt x="26766" y="20741"/>
                  </a:cubicBezTo>
                  <a:lnTo>
                    <a:pt x="13860" y="20741"/>
                  </a:lnTo>
                  <a:cubicBezTo>
                    <a:pt x="5954" y="20741"/>
                    <a:pt x="1" y="26694"/>
                    <a:pt x="1" y="34612"/>
                  </a:cubicBezTo>
                  <a:cubicBezTo>
                    <a:pt x="1" y="42494"/>
                    <a:pt x="5954" y="48459"/>
                    <a:pt x="13860" y="48459"/>
                  </a:cubicBezTo>
                  <a:lnTo>
                    <a:pt x="32576" y="48459"/>
                  </a:lnTo>
                  <a:cubicBezTo>
                    <a:pt x="33850" y="48459"/>
                    <a:pt x="33898" y="48757"/>
                    <a:pt x="33898" y="49781"/>
                  </a:cubicBezTo>
                  <a:lnTo>
                    <a:pt x="33898" y="66926"/>
                  </a:lnTo>
                  <a:cubicBezTo>
                    <a:pt x="33898" y="67938"/>
                    <a:pt x="33850" y="68247"/>
                    <a:pt x="32576" y="68247"/>
                  </a:cubicBezTo>
                  <a:lnTo>
                    <a:pt x="13860" y="68247"/>
                  </a:lnTo>
                  <a:cubicBezTo>
                    <a:pt x="5954" y="68247"/>
                    <a:pt x="1" y="74200"/>
                    <a:pt x="1" y="82094"/>
                  </a:cubicBezTo>
                  <a:cubicBezTo>
                    <a:pt x="1" y="90000"/>
                    <a:pt x="5954" y="95965"/>
                    <a:pt x="13860" y="95965"/>
                  </a:cubicBezTo>
                  <a:lnTo>
                    <a:pt x="26766" y="95965"/>
                  </a:lnTo>
                  <a:cubicBezTo>
                    <a:pt x="27778" y="95965"/>
                    <a:pt x="28266" y="96013"/>
                    <a:pt x="28493" y="96060"/>
                  </a:cubicBezTo>
                  <a:cubicBezTo>
                    <a:pt x="28540" y="96286"/>
                    <a:pt x="28588" y="96763"/>
                    <a:pt x="28588" y="97775"/>
                  </a:cubicBezTo>
                  <a:lnTo>
                    <a:pt x="28588" y="122992"/>
                  </a:lnTo>
                  <a:cubicBezTo>
                    <a:pt x="28588" y="128457"/>
                    <a:pt x="30279" y="132517"/>
                    <a:pt x="33624" y="135053"/>
                  </a:cubicBezTo>
                  <a:cubicBezTo>
                    <a:pt x="36125" y="136958"/>
                    <a:pt x="39458" y="137922"/>
                    <a:pt x="43506" y="137922"/>
                  </a:cubicBezTo>
                  <a:lnTo>
                    <a:pt x="56413" y="137922"/>
                  </a:lnTo>
                  <a:cubicBezTo>
                    <a:pt x="57020" y="137922"/>
                    <a:pt x="57163" y="137958"/>
                    <a:pt x="57163" y="138684"/>
                  </a:cubicBezTo>
                  <a:cubicBezTo>
                    <a:pt x="57163" y="139423"/>
                    <a:pt x="56818" y="139423"/>
                    <a:pt x="56413" y="139423"/>
                  </a:cubicBezTo>
                  <a:lnTo>
                    <a:pt x="37696" y="139423"/>
                  </a:lnTo>
                  <a:cubicBezTo>
                    <a:pt x="33624" y="139423"/>
                    <a:pt x="29933" y="140875"/>
                    <a:pt x="27326" y="143483"/>
                  </a:cubicBezTo>
                  <a:cubicBezTo>
                    <a:pt x="24706" y="146102"/>
                    <a:pt x="23266" y="149781"/>
                    <a:pt x="23266" y="153853"/>
                  </a:cubicBezTo>
                  <a:lnTo>
                    <a:pt x="23266" y="161032"/>
                  </a:lnTo>
                  <a:lnTo>
                    <a:pt x="36363" y="161032"/>
                  </a:lnTo>
                  <a:lnTo>
                    <a:pt x="36363" y="153853"/>
                  </a:lnTo>
                  <a:cubicBezTo>
                    <a:pt x="36363" y="152841"/>
                    <a:pt x="36422" y="152531"/>
                    <a:pt x="37696" y="152531"/>
                  </a:cubicBezTo>
                  <a:lnTo>
                    <a:pt x="56413" y="152531"/>
                  </a:lnTo>
                  <a:cubicBezTo>
                    <a:pt x="64319" y="152531"/>
                    <a:pt x="70272" y="146566"/>
                    <a:pt x="70272" y="138684"/>
                  </a:cubicBezTo>
                  <a:cubicBezTo>
                    <a:pt x="70272" y="130779"/>
                    <a:pt x="64319" y="124814"/>
                    <a:pt x="56413" y="124814"/>
                  </a:cubicBezTo>
                  <a:lnTo>
                    <a:pt x="43506" y="124814"/>
                  </a:lnTo>
                  <a:cubicBezTo>
                    <a:pt x="42494" y="124814"/>
                    <a:pt x="42018" y="124766"/>
                    <a:pt x="41792" y="124718"/>
                  </a:cubicBezTo>
                  <a:cubicBezTo>
                    <a:pt x="41744" y="124492"/>
                    <a:pt x="41697" y="124016"/>
                    <a:pt x="41697" y="122992"/>
                  </a:cubicBezTo>
                  <a:lnTo>
                    <a:pt x="41697" y="97775"/>
                  </a:lnTo>
                  <a:cubicBezTo>
                    <a:pt x="41697" y="92322"/>
                    <a:pt x="39982" y="88262"/>
                    <a:pt x="36648" y="85714"/>
                  </a:cubicBezTo>
                  <a:cubicBezTo>
                    <a:pt x="34160" y="83821"/>
                    <a:pt x="30826" y="82856"/>
                    <a:pt x="26766" y="82856"/>
                  </a:cubicBezTo>
                  <a:lnTo>
                    <a:pt x="13860" y="82856"/>
                  </a:lnTo>
                  <a:cubicBezTo>
                    <a:pt x="13253" y="82856"/>
                    <a:pt x="13110" y="82820"/>
                    <a:pt x="13110" y="82094"/>
                  </a:cubicBezTo>
                  <a:cubicBezTo>
                    <a:pt x="13110" y="81332"/>
                    <a:pt x="13443" y="81332"/>
                    <a:pt x="13860" y="81332"/>
                  </a:cubicBezTo>
                  <a:lnTo>
                    <a:pt x="32576" y="81332"/>
                  </a:lnTo>
                  <a:cubicBezTo>
                    <a:pt x="36648" y="81332"/>
                    <a:pt x="40339" y="79903"/>
                    <a:pt x="42947" y="77296"/>
                  </a:cubicBezTo>
                  <a:cubicBezTo>
                    <a:pt x="45578" y="74677"/>
                    <a:pt x="47007" y="70986"/>
                    <a:pt x="47007" y="66926"/>
                  </a:cubicBezTo>
                  <a:lnTo>
                    <a:pt x="47007" y="49781"/>
                  </a:lnTo>
                  <a:cubicBezTo>
                    <a:pt x="47007" y="45697"/>
                    <a:pt x="45578" y="42030"/>
                    <a:pt x="42947" y="39410"/>
                  </a:cubicBezTo>
                  <a:cubicBezTo>
                    <a:pt x="40339" y="36791"/>
                    <a:pt x="36648" y="35350"/>
                    <a:pt x="32576" y="35350"/>
                  </a:cubicBezTo>
                  <a:lnTo>
                    <a:pt x="13860" y="35350"/>
                  </a:lnTo>
                  <a:cubicBezTo>
                    <a:pt x="13443" y="35350"/>
                    <a:pt x="13110" y="35350"/>
                    <a:pt x="13110" y="34612"/>
                  </a:cubicBezTo>
                  <a:cubicBezTo>
                    <a:pt x="13110" y="33886"/>
                    <a:pt x="13253" y="33850"/>
                    <a:pt x="13860" y="33850"/>
                  </a:cubicBezTo>
                  <a:lnTo>
                    <a:pt x="26766" y="33850"/>
                  </a:lnTo>
                  <a:cubicBezTo>
                    <a:pt x="30826" y="33850"/>
                    <a:pt x="34160" y="32886"/>
                    <a:pt x="36648" y="30981"/>
                  </a:cubicBezTo>
                  <a:cubicBezTo>
                    <a:pt x="40006" y="28445"/>
                    <a:pt x="41697" y="24385"/>
                    <a:pt x="41697" y="18920"/>
                  </a:cubicBezTo>
                  <a:lnTo>
                    <a:pt x="41697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bg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bg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72" name="Google Shape;1895;p41">
              <a:extLst>
                <a:ext uri="{FF2B5EF4-FFF2-40B4-BE49-F238E27FC236}">
                  <a16:creationId xmlns:a16="http://schemas.microsoft.com/office/drawing/2014/main" id="{F1E23745-AA20-B54A-956C-4B8DAAD9BD5C}"/>
                </a:ext>
              </a:extLst>
            </p:cNvPr>
            <p:cNvSpPr/>
            <p:nvPr/>
          </p:nvSpPr>
          <p:spPr>
            <a:xfrm>
              <a:off x="5424445" y="3"/>
              <a:ext cx="1845557" cy="5143394"/>
            </a:xfrm>
            <a:custGeom>
              <a:avLst/>
              <a:gdLst/>
              <a:ahLst/>
              <a:cxnLst/>
              <a:rect l="l" t="t" r="r" b="b"/>
              <a:pathLst>
                <a:path w="57782" h="161033" extrusionOk="0">
                  <a:moveTo>
                    <a:pt x="28587" y="1"/>
                  </a:moveTo>
                  <a:lnTo>
                    <a:pt x="28587" y="18920"/>
                  </a:lnTo>
                  <a:cubicBezTo>
                    <a:pt x="28587" y="22158"/>
                    <a:pt x="28302" y="22444"/>
                    <a:pt x="25063" y="22444"/>
                  </a:cubicBezTo>
                  <a:lnTo>
                    <a:pt x="12157" y="22444"/>
                  </a:lnTo>
                  <a:cubicBezTo>
                    <a:pt x="5239" y="22444"/>
                    <a:pt x="1" y="27683"/>
                    <a:pt x="1" y="34612"/>
                  </a:cubicBezTo>
                  <a:cubicBezTo>
                    <a:pt x="1" y="41530"/>
                    <a:pt x="5239" y="46745"/>
                    <a:pt x="12157" y="46745"/>
                  </a:cubicBezTo>
                  <a:lnTo>
                    <a:pt x="30873" y="46745"/>
                  </a:lnTo>
                  <a:cubicBezTo>
                    <a:pt x="33564" y="46745"/>
                    <a:pt x="33921" y="48376"/>
                    <a:pt x="33921" y="49781"/>
                  </a:cubicBezTo>
                  <a:lnTo>
                    <a:pt x="33921" y="66926"/>
                  </a:lnTo>
                  <a:cubicBezTo>
                    <a:pt x="33921" y="68331"/>
                    <a:pt x="33564" y="69950"/>
                    <a:pt x="30873" y="69950"/>
                  </a:cubicBezTo>
                  <a:lnTo>
                    <a:pt x="12157" y="69950"/>
                  </a:lnTo>
                  <a:cubicBezTo>
                    <a:pt x="5239" y="69950"/>
                    <a:pt x="1" y="75165"/>
                    <a:pt x="1" y="82094"/>
                  </a:cubicBezTo>
                  <a:cubicBezTo>
                    <a:pt x="1" y="89024"/>
                    <a:pt x="5239" y="94250"/>
                    <a:pt x="12157" y="94250"/>
                  </a:cubicBezTo>
                  <a:lnTo>
                    <a:pt x="25063" y="94250"/>
                  </a:lnTo>
                  <a:cubicBezTo>
                    <a:pt x="28302" y="94250"/>
                    <a:pt x="28587" y="94548"/>
                    <a:pt x="28587" y="97775"/>
                  </a:cubicBezTo>
                  <a:lnTo>
                    <a:pt x="28587" y="122992"/>
                  </a:lnTo>
                  <a:cubicBezTo>
                    <a:pt x="28587" y="133910"/>
                    <a:pt x="35767" y="136220"/>
                    <a:pt x="41803" y="136220"/>
                  </a:cubicBezTo>
                  <a:lnTo>
                    <a:pt x="54710" y="136220"/>
                  </a:lnTo>
                  <a:cubicBezTo>
                    <a:pt x="56746" y="136220"/>
                    <a:pt x="57174" y="137553"/>
                    <a:pt x="57174" y="138684"/>
                  </a:cubicBezTo>
                  <a:cubicBezTo>
                    <a:pt x="57174" y="139244"/>
                    <a:pt x="56996" y="141149"/>
                    <a:pt x="54710" y="141149"/>
                  </a:cubicBezTo>
                  <a:lnTo>
                    <a:pt x="35993" y="141149"/>
                  </a:lnTo>
                  <a:cubicBezTo>
                    <a:pt x="28504" y="141149"/>
                    <a:pt x="23277" y="146364"/>
                    <a:pt x="23277" y="153853"/>
                  </a:cubicBezTo>
                  <a:lnTo>
                    <a:pt x="23277" y="161032"/>
                  </a:lnTo>
                  <a:lnTo>
                    <a:pt x="23873" y="161032"/>
                  </a:lnTo>
                  <a:lnTo>
                    <a:pt x="23873" y="153853"/>
                  </a:lnTo>
                  <a:cubicBezTo>
                    <a:pt x="23873" y="146721"/>
                    <a:pt x="28861" y="141744"/>
                    <a:pt x="35993" y="141744"/>
                  </a:cubicBezTo>
                  <a:lnTo>
                    <a:pt x="54710" y="141744"/>
                  </a:lnTo>
                  <a:cubicBezTo>
                    <a:pt x="56972" y="141744"/>
                    <a:pt x="57782" y="140077"/>
                    <a:pt x="57782" y="138684"/>
                  </a:cubicBezTo>
                  <a:cubicBezTo>
                    <a:pt x="57782" y="137744"/>
                    <a:pt x="57472" y="135601"/>
                    <a:pt x="54710" y="135601"/>
                  </a:cubicBezTo>
                  <a:lnTo>
                    <a:pt x="41803" y="135601"/>
                  </a:lnTo>
                  <a:cubicBezTo>
                    <a:pt x="36065" y="135601"/>
                    <a:pt x="29195" y="133410"/>
                    <a:pt x="29195" y="122992"/>
                  </a:cubicBezTo>
                  <a:lnTo>
                    <a:pt x="29195" y="97775"/>
                  </a:lnTo>
                  <a:cubicBezTo>
                    <a:pt x="29195" y="94215"/>
                    <a:pt x="28623" y="93643"/>
                    <a:pt x="25063" y="93643"/>
                  </a:cubicBezTo>
                  <a:lnTo>
                    <a:pt x="12157" y="93643"/>
                  </a:lnTo>
                  <a:cubicBezTo>
                    <a:pt x="5573" y="93643"/>
                    <a:pt x="620" y="88678"/>
                    <a:pt x="620" y="82094"/>
                  </a:cubicBezTo>
                  <a:cubicBezTo>
                    <a:pt x="620" y="75522"/>
                    <a:pt x="5573" y="70545"/>
                    <a:pt x="12157" y="70545"/>
                  </a:cubicBezTo>
                  <a:lnTo>
                    <a:pt x="30873" y="70545"/>
                  </a:lnTo>
                  <a:cubicBezTo>
                    <a:pt x="34517" y="70545"/>
                    <a:pt x="34517" y="67807"/>
                    <a:pt x="34517" y="66926"/>
                  </a:cubicBezTo>
                  <a:lnTo>
                    <a:pt x="34517" y="49781"/>
                  </a:lnTo>
                  <a:cubicBezTo>
                    <a:pt x="34517" y="46137"/>
                    <a:pt x="31778" y="46137"/>
                    <a:pt x="30873" y="46137"/>
                  </a:cubicBezTo>
                  <a:lnTo>
                    <a:pt x="12157" y="46137"/>
                  </a:lnTo>
                  <a:cubicBezTo>
                    <a:pt x="5573" y="46137"/>
                    <a:pt x="620" y="41172"/>
                    <a:pt x="620" y="34612"/>
                  </a:cubicBezTo>
                  <a:cubicBezTo>
                    <a:pt x="620" y="28016"/>
                    <a:pt x="5573" y="23063"/>
                    <a:pt x="12157" y="23063"/>
                  </a:cubicBezTo>
                  <a:lnTo>
                    <a:pt x="25063" y="23063"/>
                  </a:lnTo>
                  <a:cubicBezTo>
                    <a:pt x="28623" y="23063"/>
                    <a:pt x="29195" y="22480"/>
                    <a:pt x="29195" y="18920"/>
                  </a:cubicBezTo>
                  <a:lnTo>
                    <a:pt x="2919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74" name="Google Shape;1896;p41">
              <a:extLst>
                <a:ext uri="{FF2B5EF4-FFF2-40B4-BE49-F238E27FC236}">
                  <a16:creationId xmlns:a16="http://schemas.microsoft.com/office/drawing/2014/main" id="{0CB660FB-A5E0-7F44-A62E-592D3DA7F840}"/>
                </a:ext>
              </a:extLst>
            </p:cNvPr>
            <p:cNvSpPr/>
            <p:nvPr/>
          </p:nvSpPr>
          <p:spPr>
            <a:xfrm>
              <a:off x="5714626" y="3"/>
              <a:ext cx="1845525" cy="5143394"/>
            </a:xfrm>
            <a:custGeom>
              <a:avLst/>
              <a:gdLst/>
              <a:ahLst/>
              <a:cxnLst/>
              <a:rect l="l" t="t" r="r" b="b"/>
              <a:pathLst>
                <a:path w="57781" h="161033" extrusionOk="0">
                  <a:moveTo>
                    <a:pt x="28587" y="1"/>
                  </a:moveTo>
                  <a:lnTo>
                    <a:pt x="28587" y="18920"/>
                  </a:lnTo>
                  <a:cubicBezTo>
                    <a:pt x="28587" y="29338"/>
                    <a:pt x="21729" y="31528"/>
                    <a:pt x="15978" y="31528"/>
                  </a:cubicBezTo>
                  <a:lnTo>
                    <a:pt x="3072" y="31528"/>
                  </a:lnTo>
                  <a:cubicBezTo>
                    <a:pt x="310" y="31528"/>
                    <a:pt x="0" y="33672"/>
                    <a:pt x="0" y="34612"/>
                  </a:cubicBezTo>
                  <a:cubicBezTo>
                    <a:pt x="0" y="36029"/>
                    <a:pt x="810" y="37660"/>
                    <a:pt x="3072" y="37660"/>
                  </a:cubicBezTo>
                  <a:lnTo>
                    <a:pt x="21788" y="37660"/>
                  </a:lnTo>
                  <a:cubicBezTo>
                    <a:pt x="28920" y="37660"/>
                    <a:pt x="33897" y="42637"/>
                    <a:pt x="33897" y="49781"/>
                  </a:cubicBezTo>
                  <a:lnTo>
                    <a:pt x="33897" y="66926"/>
                  </a:lnTo>
                  <a:cubicBezTo>
                    <a:pt x="33897" y="74046"/>
                    <a:pt x="28920" y="79034"/>
                    <a:pt x="21788" y="79034"/>
                  </a:cubicBezTo>
                  <a:lnTo>
                    <a:pt x="3072" y="79034"/>
                  </a:lnTo>
                  <a:cubicBezTo>
                    <a:pt x="810" y="79034"/>
                    <a:pt x="0" y="80677"/>
                    <a:pt x="0" y="82094"/>
                  </a:cubicBezTo>
                  <a:cubicBezTo>
                    <a:pt x="0" y="83023"/>
                    <a:pt x="310" y="85166"/>
                    <a:pt x="3072" y="85166"/>
                  </a:cubicBezTo>
                  <a:lnTo>
                    <a:pt x="15978" y="85166"/>
                  </a:lnTo>
                  <a:cubicBezTo>
                    <a:pt x="21729" y="85166"/>
                    <a:pt x="28587" y="87357"/>
                    <a:pt x="28587" y="97775"/>
                  </a:cubicBezTo>
                  <a:lnTo>
                    <a:pt x="28587" y="122992"/>
                  </a:lnTo>
                  <a:cubicBezTo>
                    <a:pt x="28587" y="126552"/>
                    <a:pt x="29158" y="127135"/>
                    <a:pt x="32718" y="127135"/>
                  </a:cubicBezTo>
                  <a:lnTo>
                    <a:pt x="45625" y="127135"/>
                  </a:lnTo>
                  <a:cubicBezTo>
                    <a:pt x="52209" y="127135"/>
                    <a:pt x="57162" y="132100"/>
                    <a:pt x="57162" y="138684"/>
                  </a:cubicBezTo>
                  <a:cubicBezTo>
                    <a:pt x="57162" y="145257"/>
                    <a:pt x="52209" y="150210"/>
                    <a:pt x="45625" y="150210"/>
                  </a:cubicBezTo>
                  <a:lnTo>
                    <a:pt x="26908" y="150210"/>
                  </a:lnTo>
                  <a:cubicBezTo>
                    <a:pt x="23265" y="150210"/>
                    <a:pt x="23265" y="152948"/>
                    <a:pt x="23265" y="153853"/>
                  </a:cubicBezTo>
                  <a:lnTo>
                    <a:pt x="23265" y="161032"/>
                  </a:lnTo>
                  <a:lnTo>
                    <a:pt x="23872" y="161032"/>
                  </a:lnTo>
                  <a:lnTo>
                    <a:pt x="23872" y="153853"/>
                  </a:lnTo>
                  <a:cubicBezTo>
                    <a:pt x="23872" y="152448"/>
                    <a:pt x="24217" y="150817"/>
                    <a:pt x="26908" y="150817"/>
                  </a:cubicBezTo>
                  <a:lnTo>
                    <a:pt x="45625" y="150817"/>
                  </a:lnTo>
                  <a:cubicBezTo>
                    <a:pt x="52542" y="150817"/>
                    <a:pt x="57781" y="145602"/>
                    <a:pt x="57781" y="138684"/>
                  </a:cubicBezTo>
                  <a:cubicBezTo>
                    <a:pt x="57781" y="131755"/>
                    <a:pt x="52542" y="126528"/>
                    <a:pt x="45625" y="126528"/>
                  </a:cubicBezTo>
                  <a:lnTo>
                    <a:pt x="32718" y="126528"/>
                  </a:lnTo>
                  <a:cubicBezTo>
                    <a:pt x="29492" y="126528"/>
                    <a:pt x="29194" y="126231"/>
                    <a:pt x="29194" y="122992"/>
                  </a:cubicBezTo>
                  <a:lnTo>
                    <a:pt x="29194" y="97775"/>
                  </a:lnTo>
                  <a:cubicBezTo>
                    <a:pt x="29194" y="86857"/>
                    <a:pt x="22003" y="84559"/>
                    <a:pt x="15978" y="84559"/>
                  </a:cubicBezTo>
                  <a:lnTo>
                    <a:pt x="3072" y="84559"/>
                  </a:lnTo>
                  <a:cubicBezTo>
                    <a:pt x="1036" y="84559"/>
                    <a:pt x="607" y="83225"/>
                    <a:pt x="607" y="82094"/>
                  </a:cubicBezTo>
                  <a:cubicBezTo>
                    <a:pt x="607" y="81511"/>
                    <a:pt x="786" y="79630"/>
                    <a:pt x="3072" y="79630"/>
                  </a:cubicBezTo>
                  <a:lnTo>
                    <a:pt x="21788" y="79630"/>
                  </a:lnTo>
                  <a:cubicBezTo>
                    <a:pt x="29277" y="79630"/>
                    <a:pt x="34516" y="74415"/>
                    <a:pt x="34516" y="66926"/>
                  </a:cubicBezTo>
                  <a:lnTo>
                    <a:pt x="34516" y="49781"/>
                  </a:lnTo>
                  <a:cubicBezTo>
                    <a:pt x="34516" y="42292"/>
                    <a:pt x="29277" y="37065"/>
                    <a:pt x="21788" y="37065"/>
                  </a:cubicBezTo>
                  <a:lnTo>
                    <a:pt x="3072" y="37065"/>
                  </a:lnTo>
                  <a:cubicBezTo>
                    <a:pt x="786" y="37065"/>
                    <a:pt x="607" y="35184"/>
                    <a:pt x="607" y="34612"/>
                  </a:cubicBezTo>
                  <a:cubicBezTo>
                    <a:pt x="607" y="33481"/>
                    <a:pt x="1036" y="32148"/>
                    <a:pt x="3072" y="32148"/>
                  </a:cubicBezTo>
                  <a:lnTo>
                    <a:pt x="15978" y="32148"/>
                  </a:lnTo>
                  <a:cubicBezTo>
                    <a:pt x="22003" y="32148"/>
                    <a:pt x="29194" y="29838"/>
                    <a:pt x="29194" y="18920"/>
                  </a:cubicBezTo>
                  <a:lnTo>
                    <a:pt x="2919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76" name="Google Shape;1897;p41">
              <a:extLst>
                <a:ext uri="{FF2B5EF4-FFF2-40B4-BE49-F238E27FC236}">
                  <a16:creationId xmlns:a16="http://schemas.microsoft.com/office/drawing/2014/main" id="{8D5E0D8B-002F-0246-B9A2-2CD88A94E4E7}"/>
                </a:ext>
              </a:extLst>
            </p:cNvPr>
            <p:cNvSpPr/>
            <p:nvPr/>
          </p:nvSpPr>
          <p:spPr>
            <a:xfrm>
              <a:off x="5434347" y="3"/>
              <a:ext cx="2115929" cy="5143394"/>
            </a:xfrm>
            <a:custGeom>
              <a:avLst/>
              <a:gdLst/>
              <a:ahLst/>
              <a:cxnLst/>
              <a:rect l="l" t="t" r="r" b="b"/>
              <a:pathLst>
                <a:path w="66247" h="161033" extrusionOk="0">
                  <a:moveTo>
                    <a:pt x="28587" y="1"/>
                  </a:moveTo>
                  <a:lnTo>
                    <a:pt x="28587" y="18920"/>
                  </a:lnTo>
                  <a:cubicBezTo>
                    <a:pt x="28587" y="22325"/>
                    <a:pt x="28146" y="22754"/>
                    <a:pt x="24753" y="22754"/>
                  </a:cubicBezTo>
                  <a:lnTo>
                    <a:pt x="11847" y="22754"/>
                  </a:lnTo>
                  <a:cubicBezTo>
                    <a:pt x="5084" y="22754"/>
                    <a:pt x="0" y="27837"/>
                    <a:pt x="0" y="34612"/>
                  </a:cubicBezTo>
                  <a:cubicBezTo>
                    <a:pt x="0" y="41351"/>
                    <a:pt x="5084" y="46447"/>
                    <a:pt x="11847" y="46447"/>
                  </a:cubicBezTo>
                  <a:lnTo>
                    <a:pt x="30563" y="46447"/>
                  </a:lnTo>
                  <a:cubicBezTo>
                    <a:pt x="33564" y="46447"/>
                    <a:pt x="33897" y="48340"/>
                    <a:pt x="33897" y="49781"/>
                  </a:cubicBezTo>
                  <a:lnTo>
                    <a:pt x="33897" y="54924"/>
                  </a:lnTo>
                  <a:lnTo>
                    <a:pt x="33897" y="66926"/>
                  </a:lnTo>
                  <a:cubicBezTo>
                    <a:pt x="33897" y="68342"/>
                    <a:pt x="33564" y="70259"/>
                    <a:pt x="30563" y="70259"/>
                  </a:cubicBezTo>
                  <a:lnTo>
                    <a:pt x="11847" y="70259"/>
                  </a:lnTo>
                  <a:cubicBezTo>
                    <a:pt x="5084" y="70259"/>
                    <a:pt x="0" y="75343"/>
                    <a:pt x="0" y="82094"/>
                  </a:cubicBezTo>
                  <a:cubicBezTo>
                    <a:pt x="0" y="88857"/>
                    <a:pt x="5084" y="93941"/>
                    <a:pt x="11847" y="93941"/>
                  </a:cubicBezTo>
                  <a:lnTo>
                    <a:pt x="24753" y="93941"/>
                  </a:lnTo>
                  <a:cubicBezTo>
                    <a:pt x="28146" y="93941"/>
                    <a:pt x="28587" y="94369"/>
                    <a:pt x="28587" y="97775"/>
                  </a:cubicBezTo>
                  <a:lnTo>
                    <a:pt x="28587" y="116920"/>
                  </a:lnTo>
                  <a:lnTo>
                    <a:pt x="28587" y="122992"/>
                  </a:lnTo>
                  <a:cubicBezTo>
                    <a:pt x="28587" y="133672"/>
                    <a:pt x="35600" y="135910"/>
                    <a:pt x="41493" y="135910"/>
                  </a:cubicBezTo>
                  <a:lnTo>
                    <a:pt x="54400" y="135910"/>
                  </a:lnTo>
                  <a:cubicBezTo>
                    <a:pt x="56817" y="135910"/>
                    <a:pt x="57162" y="137637"/>
                    <a:pt x="57162" y="138684"/>
                  </a:cubicBezTo>
                  <a:cubicBezTo>
                    <a:pt x="57162" y="140018"/>
                    <a:pt x="56436" y="141435"/>
                    <a:pt x="54400" y="141435"/>
                  </a:cubicBezTo>
                  <a:lnTo>
                    <a:pt x="35671" y="141435"/>
                  </a:lnTo>
                  <a:cubicBezTo>
                    <a:pt x="28373" y="141435"/>
                    <a:pt x="23265" y="146543"/>
                    <a:pt x="23265" y="153853"/>
                  </a:cubicBezTo>
                  <a:lnTo>
                    <a:pt x="23265" y="160699"/>
                  </a:lnTo>
                  <a:lnTo>
                    <a:pt x="23265" y="161032"/>
                  </a:lnTo>
                  <a:lnTo>
                    <a:pt x="32337" y="161032"/>
                  </a:lnTo>
                  <a:lnTo>
                    <a:pt x="32337" y="160699"/>
                  </a:lnTo>
                  <a:lnTo>
                    <a:pt x="32337" y="153853"/>
                  </a:lnTo>
                  <a:cubicBezTo>
                    <a:pt x="32337" y="152412"/>
                    <a:pt x="32695" y="150519"/>
                    <a:pt x="35671" y="150519"/>
                  </a:cubicBezTo>
                  <a:lnTo>
                    <a:pt x="54400" y="150519"/>
                  </a:lnTo>
                  <a:cubicBezTo>
                    <a:pt x="61163" y="150519"/>
                    <a:pt x="66246" y="145423"/>
                    <a:pt x="66246" y="138684"/>
                  </a:cubicBezTo>
                  <a:cubicBezTo>
                    <a:pt x="66246" y="131922"/>
                    <a:pt x="61163" y="126826"/>
                    <a:pt x="54400" y="126826"/>
                  </a:cubicBezTo>
                  <a:lnTo>
                    <a:pt x="41493" y="126826"/>
                  </a:lnTo>
                  <a:cubicBezTo>
                    <a:pt x="38088" y="126826"/>
                    <a:pt x="37660" y="126397"/>
                    <a:pt x="37660" y="122992"/>
                  </a:cubicBezTo>
                  <a:lnTo>
                    <a:pt x="37660" y="103847"/>
                  </a:lnTo>
                  <a:lnTo>
                    <a:pt x="37660" y="97775"/>
                  </a:lnTo>
                  <a:cubicBezTo>
                    <a:pt x="37660" y="87107"/>
                    <a:pt x="30647" y="84868"/>
                    <a:pt x="24753" y="84868"/>
                  </a:cubicBezTo>
                  <a:lnTo>
                    <a:pt x="11847" y="84868"/>
                  </a:lnTo>
                  <a:cubicBezTo>
                    <a:pt x="9442" y="84868"/>
                    <a:pt x="9085" y="83130"/>
                    <a:pt x="9085" y="82094"/>
                  </a:cubicBezTo>
                  <a:cubicBezTo>
                    <a:pt x="9085" y="80761"/>
                    <a:pt x="9811" y="79320"/>
                    <a:pt x="11847" y="79320"/>
                  </a:cubicBezTo>
                  <a:lnTo>
                    <a:pt x="30563" y="79320"/>
                  </a:lnTo>
                  <a:cubicBezTo>
                    <a:pt x="37874" y="79320"/>
                    <a:pt x="42982" y="74224"/>
                    <a:pt x="42982" y="66926"/>
                  </a:cubicBezTo>
                  <a:lnTo>
                    <a:pt x="42982" y="54924"/>
                  </a:lnTo>
                  <a:lnTo>
                    <a:pt x="42982" y="49781"/>
                  </a:lnTo>
                  <a:cubicBezTo>
                    <a:pt x="42982" y="42470"/>
                    <a:pt x="37874" y="37362"/>
                    <a:pt x="30563" y="37362"/>
                  </a:cubicBezTo>
                  <a:lnTo>
                    <a:pt x="11847" y="37362"/>
                  </a:lnTo>
                  <a:cubicBezTo>
                    <a:pt x="9811" y="37362"/>
                    <a:pt x="9085" y="35946"/>
                    <a:pt x="9085" y="34612"/>
                  </a:cubicBezTo>
                  <a:cubicBezTo>
                    <a:pt x="9085" y="33564"/>
                    <a:pt x="9442" y="31838"/>
                    <a:pt x="11847" y="31838"/>
                  </a:cubicBezTo>
                  <a:lnTo>
                    <a:pt x="24753" y="31838"/>
                  </a:lnTo>
                  <a:cubicBezTo>
                    <a:pt x="30647" y="31838"/>
                    <a:pt x="37660" y="29600"/>
                    <a:pt x="37660" y="18920"/>
                  </a:cubicBezTo>
                  <a:lnTo>
                    <a:pt x="3766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78" name="Google Shape;1898;p41">
              <a:extLst>
                <a:ext uri="{FF2B5EF4-FFF2-40B4-BE49-F238E27FC236}">
                  <a16:creationId xmlns:a16="http://schemas.microsoft.com/office/drawing/2014/main" id="{37C4F302-8E55-BF46-B176-E44461E84892}"/>
                </a:ext>
              </a:extLst>
            </p:cNvPr>
            <p:cNvSpPr/>
            <p:nvPr/>
          </p:nvSpPr>
          <p:spPr>
            <a:xfrm>
              <a:off x="5548790" y="3"/>
              <a:ext cx="1875613" cy="5066578"/>
            </a:xfrm>
            <a:custGeom>
              <a:avLst/>
              <a:gdLst/>
              <a:ahLst/>
              <a:cxnLst/>
              <a:rect l="l" t="t" r="r" b="b"/>
              <a:pathLst>
                <a:path w="58723" h="158628" extrusionOk="0">
                  <a:moveTo>
                    <a:pt x="29338" y="1"/>
                  </a:moveTo>
                  <a:lnTo>
                    <a:pt x="29338" y="2406"/>
                  </a:lnTo>
                  <a:lnTo>
                    <a:pt x="29743" y="2406"/>
                  </a:lnTo>
                  <a:lnTo>
                    <a:pt x="29743" y="1"/>
                  </a:lnTo>
                  <a:close/>
                  <a:moveTo>
                    <a:pt x="29338" y="4799"/>
                  </a:moveTo>
                  <a:lnTo>
                    <a:pt x="29338" y="7204"/>
                  </a:lnTo>
                  <a:lnTo>
                    <a:pt x="29743" y="7204"/>
                  </a:lnTo>
                  <a:lnTo>
                    <a:pt x="29743" y="4799"/>
                  </a:lnTo>
                  <a:close/>
                  <a:moveTo>
                    <a:pt x="29338" y="9597"/>
                  </a:moveTo>
                  <a:lnTo>
                    <a:pt x="29338" y="12002"/>
                  </a:lnTo>
                  <a:lnTo>
                    <a:pt x="29743" y="12002"/>
                  </a:lnTo>
                  <a:lnTo>
                    <a:pt x="29743" y="9597"/>
                  </a:lnTo>
                  <a:close/>
                  <a:moveTo>
                    <a:pt x="29338" y="14395"/>
                  </a:moveTo>
                  <a:lnTo>
                    <a:pt x="29338" y="16800"/>
                  </a:lnTo>
                  <a:lnTo>
                    <a:pt x="29743" y="16800"/>
                  </a:lnTo>
                  <a:lnTo>
                    <a:pt x="29743" y="14395"/>
                  </a:lnTo>
                  <a:close/>
                  <a:moveTo>
                    <a:pt x="29338" y="19194"/>
                  </a:moveTo>
                  <a:lnTo>
                    <a:pt x="29338" y="21325"/>
                  </a:lnTo>
                  <a:cubicBezTo>
                    <a:pt x="29338" y="21408"/>
                    <a:pt x="29338" y="21503"/>
                    <a:pt x="29338" y="21587"/>
                  </a:cubicBezTo>
                  <a:lnTo>
                    <a:pt x="29743" y="21599"/>
                  </a:lnTo>
                  <a:cubicBezTo>
                    <a:pt x="29743" y="21503"/>
                    <a:pt x="29743" y="21420"/>
                    <a:pt x="29743" y="21325"/>
                  </a:cubicBezTo>
                  <a:lnTo>
                    <a:pt x="29743" y="19194"/>
                  </a:lnTo>
                  <a:close/>
                  <a:moveTo>
                    <a:pt x="28897" y="23861"/>
                  </a:moveTo>
                  <a:cubicBezTo>
                    <a:pt x="28600" y="24611"/>
                    <a:pt x="28147" y="25230"/>
                    <a:pt x="27576" y="25718"/>
                  </a:cubicBezTo>
                  <a:lnTo>
                    <a:pt x="27838" y="26028"/>
                  </a:lnTo>
                  <a:cubicBezTo>
                    <a:pt x="28457" y="25492"/>
                    <a:pt x="28945" y="24813"/>
                    <a:pt x="29266" y="24016"/>
                  </a:cubicBezTo>
                  <a:lnTo>
                    <a:pt x="28897" y="23861"/>
                  </a:lnTo>
                  <a:close/>
                  <a:moveTo>
                    <a:pt x="8800" y="26945"/>
                  </a:moveTo>
                  <a:lnTo>
                    <a:pt x="8800" y="27349"/>
                  </a:lnTo>
                  <a:lnTo>
                    <a:pt x="11205" y="27349"/>
                  </a:lnTo>
                  <a:lnTo>
                    <a:pt x="11205" y="26945"/>
                  </a:lnTo>
                  <a:close/>
                  <a:moveTo>
                    <a:pt x="13598" y="26945"/>
                  </a:moveTo>
                  <a:lnTo>
                    <a:pt x="13598" y="27349"/>
                  </a:lnTo>
                  <a:lnTo>
                    <a:pt x="16003" y="27349"/>
                  </a:lnTo>
                  <a:lnTo>
                    <a:pt x="16003" y="26945"/>
                  </a:lnTo>
                  <a:close/>
                  <a:moveTo>
                    <a:pt x="18396" y="26945"/>
                  </a:moveTo>
                  <a:lnTo>
                    <a:pt x="18396" y="27349"/>
                  </a:lnTo>
                  <a:lnTo>
                    <a:pt x="20801" y="27349"/>
                  </a:lnTo>
                  <a:lnTo>
                    <a:pt x="20801" y="26945"/>
                  </a:lnTo>
                  <a:close/>
                  <a:moveTo>
                    <a:pt x="25528" y="26742"/>
                  </a:moveTo>
                  <a:cubicBezTo>
                    <a:pt x="24968" y="26873"/>
                    <a:pt x="24361" y="26945"/>
                    <a:pt x="23718" y="26945"/>
                  </a:cubicBezTo>
                  <a:lnTo>
                    <a:pt x="23194" y="26945"/>
                  </a:lnTo>
                  <a:lnTo>
                    <a:pt x="23194" y="27349"/>
                  </a:lnTo>
                  <a:lnTo>
                    <a:pt x="23718" y="27349"/>
                  </a:lnTo>
                  <a:cubicBezTo>
                    <a:pt x="24397" y="27349"/>
                    <a:pt x="25040" y="27278"/>
                    <a:pt x="25623" y="27123"/>
                  </a:cubicBezTo>
                  <a:lnTo>
                    <a:pt x="25528" y="26742"/>
                  </a:lnTo>
                  <a:close/>
                  <a:moveTo>
                    <a:pt x="6371" y="27040"/>
                  </a:moveTo>
                  <a:cubicBezTo>
                    <a:pt x="5549" y="27159"/>
                    <a:pt x="4763" y="27409"/>
                    <a:pt x="4037" y="27754"/>
                  </a:cubicBezTo>
                  <a:lnTo>
                    <a:pt x="4204" y="28123"/>
                  </a:lnTo>
                  <a:cubicBezTo>
                    <a:pt x="4894" y="27790"/>
                    <a:pt x="5644" y="27552"/>
                    <a:pt x="6430" y="27445"/>
                  </a:cubicBezTo>
                  <a:lnTo>
                    <a:pt x="6371" y="27040"/>
                  </a:lnTo>
                  <a:close/>
                  <a:moveTo>
                    <a:pt x="2037" y="29183"/>
                  </a:moveTo>
                  <a:cubicBezTo>
                    <a:pt x="1453" y="29766"/>
                    <a:pt x="989" y="30457"/>
                    <a:pt x="656" y="31219"/>
                  </a:cubicBezTo>
                  <a:lnTo>
                    <a:pt x="1025" y="31386"/>
                  </a:lnTo>
                  <a:cubicBezTo>
                    <a:pt x="1346" y="30659"/>
                    <a:pt x="1775" y="30016"/>
                    <a:pt x="2323" y="29469"/>
                  </a:cubicBezTo>
                  <a:lnTo>
                    <a:pt x="2037" y="29183"/>
                  </a:lnTo>
                  <a:close/>
                  <a:moveTo>
                    <a:pt x="49" y="33588"/>
                  </a:moveTo>
                  <a:cubicBezTo>
                    <a:pt x="13" y="33910"/>
                    <a:pt x="1" y="34243"/>
                    <a:pt x="1" y="34576"/>
                  </a:cubicBezTo>
                  <a:cubicBezTo>
                    <a:pt x="1" y="35076"/>
                    <a:pt x="37" y="35565"/>
                    <a:pt x="96" y="36029"/>
                  </a:cubicBezTo>
                  <a:lnTo>
                    <a:pt x="489" y="35981"/>
                  </a:lnTo>
                  <a:cubicBezTo>
                    <a:pt x="430" y="35529"/>
                    <a:pt x="406" y="35065"/>
                    <a:pt x="406" y="34576"/>
                  </a:cubicBezTo>
                  <a:cubicBezTo>
                    <a:pt x="406" y="34255"/>
                    <a:pt x="418" y="33933"/>
                    <a:pt x="453" y="33636"/>
                  </a:cubicBezTo>
                  <a:lnTo>
                    <a:pt x="49" y="33588"/>
                  </a:lnTo>
                  <a:close/>
                  <a:moveTo>
                    <a:pt x="1108" y="38220"/>
                  </a:moveTo>
                  <a:lnTo>
                    <a:pt x="751" y="38386"/>
                  </a:lnTo>
                  <a:cubicBezTo>
                    <a:pt x="1096" y="39160"/>
                    <a:pt x="1584" y="39839"/>
                    <a:pt x="2180" y="40387"/>
                  </a:cubicBezTo>
                  <a:lnTo>
                    <a:pt x="2454" y="40101"/>
                  </a:lnTo>
                  <a:cubicBezTo>
                    <a:pt x="1894" y="39577"/>
                    <a:pt x="1442" y="38946"/>
                    <a:pt x="1108" y="38220"/>
                  </a:cubicBezTo>
                  <a:close/>
                  <a:moveTo>
                    <a:pt x="4406" y="41315"/>
                  </a:moveTo>
                  <a:lnTo>
                    <a:pt x="4263" y="41696"/>
                  </a:lnTo>
                  <a:cubicBezTo>
                    <a:pt x="4978" y="41982"/>
                    <a:pt x="5787" y="42161"/>
                    <a:pt x="6645" y="42244"/>
                  </a:cubicBezTo>
                  <a:lnTo>
                    <a:pt x="6680" y="41851"/>
                  </a:lnTo>
                  <a:cubicBezTo>
                    <a:pt x="5859" y="41768"/>
                    <a:pt x="5097" y="41589"/>
                    <a:pt x="4406" y="41315"/>
                  </a:cubicBezTo>
                  <a:close/>
                  <a:moveTo>
                    <a:pt x="9062" y="41899"/>
                  </a:moveTo>
                  <a:lnTo>
                    <a:pt x="9062" y="42292"/>
                  </a:lnTo>
                  <a:lnTo>
                    <a:pt x="11467" y="42292"/>
                  </a:lnTo>
                  <a:lnTo>
                    <a:pt x="11467" y="41899"/>
                  </a:lnTo>
                  <a:close/>
                  <a:moveTo>
                    <a:pt x="13860" y="41899"/>
                  </a:moveTo>
                  <a:lnTo>
                    <a:pt x="13860" y="42292"/>
                  </a:lnTo>
                  <a:lnTo>
                    <a:pt x="16265" y="42292"/>
                  </a:lnTo>
                  <a:lnTo>
                    <a:pt x="16265" y="41899"/>
                  </a:lnTo>
                  <a:close/>
                  <a:moveTo>
                    <a:pt x="18658" y="41899"/>
                  </a:moveTo>
                  <a:lnTo>
                    <a:pt x="18658" y="42292"/>
                  </a:lnTo>
                  <a:lnTo>
                    <a:pt x="21063" y="42292"/>
                  </a:lnTo>
                  <a:lnTo>
                    <a:pt x="21063" y="41899"/>
                  </a:lnTo>
                  <a:close/>
                  <a:moveTo>
                    <a:pt x="23456" y="41899"/>
                  </a:moveTo>
                  <a:lnTo>
                    <a:pt x="23456" y="42292"/>
                  </a:lnTo>
                  <a:lnTo>
                    <a:pt x="25861" y="42292"/>
                  </a:lnTo>
                  <a:lnTo>
                    <a:pt x="25861" y="41899"/>
                  </a:lnTo>
                  <a:close/>
                  <a:moveTo>
                    <a:pt x="28278" y="41923"/>
                  </a:moveTo>
                  <a:lnTo>
                    <a:pt x="28231" y="42327"/>
                  </a:lnTo>
                  <a:cubicBezTo>
                    <a:pt x="28945" y="42411"/>
                    <a:pt x="29707" y="42649"/>
                    <a:pt x="30445" y="43018"/>
                  </a:cubicBezTo>
                  <a:lnTo>
                    <a:pt x="30624" y="42661"/>
                  </a:lnTo>
                  <a:cubicBezTo>
                    <a:pt x="29850" y="42268"/>
                    <a:pt x="29040" y="42018"/>
                    <a:pt x="28278" y="41923"/>
                  </a:cubicBezTo>
                  <a:close/>
                  <a:moveTo>
                    <a:pt x="32636" y="44054"/>
                  </a:moveTo>
                  <a:lnTo>
                    <a:pt x="32362" y="44351"/>
                  </a:lnTo>
                  <a:cubicBezTo>
                    <a:pt x="32957" y="44899"/>
                    <a:pt x="33434" y="45506"/>
                    <a:pt x="33803" y="46173"/>
                  </a:cubicBezTo>
                  <a:lnTo>
                    <a:pt x="34160" y="45983"/>
                  </a:lnTo>
                  <a:cubicBezTo>
                    <a:pt x="33767" y="45280"/>
                    <a:pt x="33255" y="44625"/>
                    <a:pt x="32636" y="44054"/>
                  </a:cubicBezTo>
                  <a:close/>
                  <a:moveTo>
                    <a:pt x="34934" y="48304"/>
                  </a:moveTo>
                  <a:lnTo>
                    <a:pt x="34529" y="48364"/>
                  </a:lnTo>
                  <a:cubicBezTo>
                    <a:pt x="34577" y="48638"/>
                    <a:pt x="34589" y="48912"/>
                    <a:pt x="34589" y="49197"/>
                  </a:cubicBezTo>
                  <a:lnTo>
                    <a:pt x="34589" y="50733"/>
                  </a:lnTo>
                  <a:lnTo>
                    <a:pt x="34993" y="50733"/>
                  </a:lnTo>
                  <a:lnTo>
                    <a:pt x="34993" y="49197"/>
                  </a:lnTo>
                  <a:cubicBezTo>
                    <a:pt x="34993" y="48900"/>
                    <a:pt x="34970" y="48602"/>
                    <a:pt x="34934" y="48304"/>
                  </a:cubicBezTo>
                  <a:close/>
                  <a:moveTo>
                    <a:pt x="34589" y="53138"/>
                  </a:moveTo>
                  <a:lnTo>
                    <a:pt x="34589" y="55531"/>
                  </a:lnTo>
                  <a:lnTo>
                    <a:pt x="34993" y="55531"/>
                  </a:lnTo>
                  <a:lnTo>
                    <a:pt x="34993" y="53138"/>
                  </a:lnTo>
                  <a:close/>
                  <a:moveTo>
                    <a:pt x="34589" y="57936"/>
                  </a:moveTo>
                  <a:lnTo>
                    <a:pt x="34589" y="60330"/>
                  </a:lnTo>
                  <a:lnTo>
                    <a:pt x="34993" y="60330"/>
                  </a:lnTo>
                  <a:lnTo>
                    <a:pt x="34993" y="57936"/>
                  </a:lnTo>
                  <a:close/>
                  <a:moveTo>
                    <a:pt x="34589" y="62735"/>
                  </a:moveTo>
                  <a:lnTo>
                    <a:pt x="34589" y="65128"/>
                  </a:lnTo>
                  <a:lnTo>
                    <a:pt x="34993" y="65128"/>
                  </a:lnTo>
                  <a:lnTo>
                    <a:pt x="34993" y="62735"/>
                  </a:lnTo>
                  <a:close/>
                  <a:moveTo>
                    <a:pt x="34589" y="67533"/>
                  </a:moveTo>
                  <a:lnTo>
                    <a:pt x="34589" y="67961"/>
                  </a:lnTo>
                  <a:cubicBezTo>
                    <a:pt x="34589" y="68628"/>
                    <a:pt x="34529" y="69283"/>
                    <a:pt x="34410" y="69878"/>
                  </a:cubicBezTo>
                  <a:lnTo>
                    <a:pt x="34803" y="69950"/>
                  </a:lnTo>
                  <a:cubicBezTo>
                    <a:pt x="34934" y="69331"/>
                    <a:pt x="34993" y="68664"/>
                    <a:pt x="34993" y="67961"/>
                  </a:cubicBezTo>
                  <a:lnTo>
                    <a:pt x="34993" y="67533"/>
                  </a:lnTo>
                  <a:close/>
                  <a:moveTo>
                    <a:pt x="33600" y="72045"/>
                  </a:moveTo>
                  <a:cubicBezTo>
                    <a:pt x="33196" y="72724"/>
                    <a:pt x="32672" y="73295"/>
                    <a:pt x="32041" y="73736"/>
                  </a:cubicBezTo>
                  <a:lnTo>
                    <a:pt x="32279" y="74069"/>
                  </a:lnTo>
                  <a:cubicBezTo>
                    <a:pt x="32945" y="73593"/>
                    <a:pt x="33517" y="72974"/>
                    <a:pt x="33946" y="72260"/>
                  </a:cubicBezTo>
                  <a:lnTo>
                    <a:pt x="33600" y="72045"/>
                  </a:lnTo>
                  <a:close/>
                  <a:moveTo>
                    <a:pt x="8419" y="74974"/>
                  </a:moveTo>
                  <a:lnTo>
                    <a:pt x="8419" y="75367"/>
                  </a:lnTo>
                  <a:lnTo>
                    <a:pt x="10812" y="75367"/>
                  </a:lnTo>
                  <a:lnTo>
                    <a:pt x="10812" y="74974"/>
                  </a:lnTo>
                  <a:close/>
                  <a:moveTo>
                    <a:pt x="13217" y="74974"/>
                  </a:moveTo>
                  <a:lnTo>
                    <a:pt x="13217" y="75367"/>
                  </a:lnTo>
                  <a:lnTo>
                    <a:pt x="15610" y="75367"/>
                  </a:lnTo>
                  <a:lnTo>
                    <a:pt x="15610" y="74974"/>
                  </a:lnTo>
                  <a:close/>
                  <a:moveTo>
                    <a:pt x="18015" y="74974"/>
                  </a:moveTo>
                  <a:lnTo>
                    <a:pt x="18015" y="75367"/>
                  </a:lnTo>
                  <a:lnTo>
                    <a:pt x="20420" y="75367"/>
                  </a:lnTo>
                  <a:lnTo>
                    <a:pt x="20420" y="74974"/>
                  </a:lnTo>
                  <a:close/>
                  <a:moveTo>
                    <a:pt x="22813" y="74974"/>
                  </a:moveTo>
                  <a:lnTo>
                    <a:pt x="22813" y="75367"/>
                  </a:lnTo>
                  <a:lnTo>
                    <a:pt x="25218" y="75367"/>
                  </a:lnTo>
                  <a:lnTo>
                    <a:pt x="25218" y="74974"/>
                  </a:lnTo>
                  <a:close/>
                  <a:moveTo>
                    <a:pt x="29933" y="74688"/>
                  </a:moveTo>
                  <a:cubicBezTo>
                    <a:pt x="29231" y="74879"/>
                    <a:pt x="28457" y="74962"/>
                    <a:pt x="27611" y="74974"/>
                  </a:cubicBezTo>
                  <a:lnTo>
                    <a:pt x="27611" y="75367"/>
                  </a:lnTo>
                  <a:cubicBezTo>
                    <a:pt x="28481" y="75367"/>
                    <a:pt x="29302" y="75272"/>
                    <a:pt x="30040" y="75081"/>
                  </a:cubicBezTo>
                  <a:lnTo>
                    <a:pt x="29933" y="74688"/>
                  </a:lnTo>
                  <a:close/>
                  <a:moveTo>
                    <a:pt x="5990" y="75189"/>
                  </a:moveTo>
                  <a:cubicBezTo>
                    <a:pt x="5180" y="75379"/>
                    <a:pt x="4430" y="75701"/>
                    <a:pt x="3728" y="76141"/>
                  </a:cubicBezTo>
                  <a:lnTo>
                    <a:pt x="3942" y="76486"/>
                  </a:lnTo>
                  <a:cubicBezTo>
                    <a:pt x="4609" y="76070"/>
                    <a:pt x="5323" y="75760"/>
                    <a:pt x="6085" y="75581"/>
                  </a:cubicBezTo>
                  <a:lnTo>
                    <a:pt x="5990" y="75189"/>
                  </a:lnTo>
                  <a:close/>
                  <a:moveTo>
                    <a:pt x="1894" y="77772"/>
                  </a:moveTo>
                  <a:cubicBezTo>
                    <a:pt x="1382" y="78415"/>
                    <a:pt x="977" y="79141"/>
                    <a:pt x="691" y="79915"/>
                  </a:cubicBezTo>
                  <a:lnTo>
                    <a:pt x="1072" y="80058"/>
                  </a:lnTo>
                  <a:cubicBezTo>
                    <a:pt x="1334" y="79320"/>
                    <a:pt x="1715" y="78641"/>
                    <a:pt x="2204" y="78034"/>
                  </a:cubicBezTo>
                  <a:lnTo>
                    <a:pt x="1894" y="77772"/>
                  </a:lnTo>
                  <a:close/>
                  <a:moveTo>
                    <a:pt x="239" y="82332"/>
                  </a:moveTo>
                  <a:cubicBezTo>
                    <a:pt x="239" y="82392"/>
                    <a:pt x="239" y="82463"/>
                    <a:pt x="239" y="82535"/>
                  </a:cubicBezTo>
                  <a:cubicBezTo>
                    <a:pt x="239" y="83320"/>
                    <a:pt x="310" y="84071"/>
                    <a:pt x="465" y="84761"/>
                  </a:cubicBezTo>
                  <a:lnTo>
                    <a:pt x="858" y="84678"/>
                  </a:lnTo>
                  <a:cubicBezTo>
                    <a:pt x="715" y="84011"/>
                    <a:pt x="644" y="83297"/>
                    <a:pt x="644" y="82535"/>
                  </a:cubicBezTo>
                  <a:cubicBezTo>
                    <a:pt x="644" y="82463"/>
                    <a:pt x="644" y="82404"/>
                    <a:pt x="644" y="82332"/>
                  </a:cubicBezTo>
                  <a:close/>
                  <a:moveTo>
                    <a:pt x="1692" y="86833"/>
                  </a:moveTo>
                  <a:lnTo>
                    <a:pt x="1346" y="87047"/>
                  </a:lnTo>
                  <a:cubicBezTo>
                    <a:pt x="1787" y="87762"/>
                    <a:pt x="2358" y="88369"/>
                    <a:pt x="3037" y="88845"/>
                  </a:cubicBezTo>
                  <a:lnTo>
                    <a:pt x="3263" y="88512"/>
                  </a:lnTo>
                  <a:cubicBezTo>
                    <a:pt x="2632" y="88071"/>
                    <a:pt x="2096" y="87511"/>
                    <a:pt x="1692" y="86833"/>
                  </a:cubicBezTo>
                  <a:close/>
                  <a:moveTo>
                    <a:pt x="5383" y="89440"/>
                  </a:moveTo>
                  <a:lnTo>
                    <a:pt x="5287" y="89833"/>
                  </a:lnTo>
                  <a:cubicBezTo>
                    <a:pt x="6014" y="90012"/>
                    <a:pt x="6835" y="90107"/>
                    <a:pt x="7704" y="90119"/>
                  </a:cubicBezTo>
                  <a:lnTo>
                    <a:pt x="7716" y="89714"/>
                  </a:lnTo>
                  <a:cubicBezTo>
                    <a:pt x="6871" y="89714"/>
                    <a:pt x="6085" y="89619"/>
                    <a:pt x="5383" y="89440"/>
                  </a:cubicBezTo>
                  <a:close/>
                  <a:moveTo>
                    <a:pt x="10109" y="89714"/>
                  </a:moveTo>
                  <a:lnTo>
                    <a:pt x="10109" y="90119"/>
                  </a:lnTo>
                  <a:lnTo>
                    <a:pt x="12502" y="90119"/>
                  </a:lnTo>
                  <a:lnTo>
                    <a:pt x="12502" y="89714"/>
                  </a:lnTo>
                  <a:close/>
                  <a:moveTo>
                    <a:pt x="14908" y="89714"/>
                  </a:moveTo>
                  <a:lnTo>
                    <a:pt x="14908" y="90119"/>
                  </a:lnTo>
                  <a:lnTo>
                    <a:pt x="17301" y="90119"/>
                  </a:lnTo>
                  <a:lnTo>
                    <a:pt x="17301" y="89714"/>
                  </a:lnTo>
                  <a:close/>
                  <a:moveTo>
                    <a:pt x="19706" y="89714"/>
                  </a:moveTo>
                  <a:lnTo>
                    <a:pt x="19706" y="90119"/>
                  </a:lnTo>
                  <a:lnTo>
                    <a:pt x="22111" y="90119"/>
                  </a:lnTo>
                  <a:lnTo>
                    <a:pt x="22111" y="89714"/>
                  </a:lnTo>
                  <a:close/>
                  <a:moveTo>
                    <a:pt x="24540" y="89928"/>
                  </a:moveTo>
                  <a:lnTo>
                    <a:pt x="24433" y="90321"/>
                  </a:lnTo>
                  <a:cubicBezTo>
                    <a:pt x="25206" y="90512"/>
                    <a:pt x="25897" y="90845"/>
                    <a:pt x="26516" y="91310"/>
                  </a:cubicBezTo>
                  <a:lnTo>
                    <a:pt x="26754" y="90988"/>
                  </a:lnTo>
                  <a:cubicBezTo>
                    <a:pt x="26099" y="90500"/>
                    <a:pt x="25349" y="90131"/>
                    <a:pt x="24540" y="89928"/>
                  </a:cubicBezTo>
                  <a:close/>
                  <a:moveTo>
                    <a:pt x="28373" y="92857"/>
                  </a:moveTo>
                  <a:lnTo>
                    <a:pt x="28028" y="93048"/>
                  </a:lnTo>
                  <a:cubicBezTo>
                    <a:pt x="28397" y="93715"/>
                    <a:pt x="28635" y="94453"/>
                    <a:pt x="28743" y="95239"/>
                  </a:cubicBezTo>
                  <a:lnTo>
                    <a:pt x="29135" y="95191"/>
                  </a:lnTo>
                  <a:cubicBezTo>
                    <a:pt x="29028" y="94358"/>
                    <a:pt x="28778" y="93572"/>
                    <a:pt x="28373" y="92857"/>
                  </a:cubicBezTo>
                  <a:close/>
                  <a:moveTo>
                    <a:pt x="28790" y="97608"/>
                  </a:moveTo>
                  <a:lnTo>
                    <a:pt x="28790" y="100013"/>
                  </a:lnTo>
                  <a:lnTo>
                    <a:pt x="29195" y="100013"/>
                  </a:lnTo>
                  <a:lnTo>
                    <a:pt x="29195" y="97608"/>
                  </a:lnTo>
                  <a:close/>
                  <a:moveTo>
                    <a:pt x="28790" y="102406"/>
                  </a:moveTo>
                  <a:lnTo>
                    <a:pt x="28790" y="104811"/>
                  </a:lnTo>
                  <a:lnTo>
                    <a:pt x="29195" y="104811"/>
                  </a:lnTo>
                  <a:lnTo>
                    <a:pt x="29195" y="102406"/>
                  </a:lnTo>
                  <a:close/>
                  <a:moveTo>
                    <a:pt x="28790" y="107216"/>
                  </a:moveTo>
                  <a:lnTo>
                    <a:pt x="28790" y="109609"/>
                  </a:lnTo>
                  <a:lnTo>
                    <a:pt x="29195" y="109609"/>
                  </a:lnTo>
                  <a:lnTo>
                    <a:pt x="29195" y="107216"/>
                  </a:lnTo>
                  <a:close/>
                  <a:moveTo>
                    <a:pt x="28790" y="112014"/>
                  </a:moveTo>
                  <a:lnTo>
                    <a:pt x="28790" y="114408"/>
                  </a:lnTo>
                  <a:lnTo>
                    <a:pt x="29195" y="114408"/>
                  </a:lnTo>
                  <a:lnTo>
                    <a:pt x="29195" y="112014"/>
                  </a:lnTo>
                  <a:close/>
                  <a:moveTo>
                    <a:pt x="28790" y="116813"/>
                  </a:moveTo>
                  <a:lnTo>
                    <a:pt x="28790" y="119206"/>
                  </a:lnTo>
                  <a:lnTo>
                    <a:pt x="29195" y="119206"/>
                  </a:lnTo>
                  <a:lnTo>
                    <a:pt x="29195" y="116813"/>
                  </a:lnTo>
                  <a:close/>
                  <a:moveTo>
                    <a:pt x="28790" y="121611"/>
                  </a:moveTo>
                  <a:lnTo>
                    <a:pt x="28790" y="124004"/>
                  </a:lnTo>
                  <a:lnTo>
                    <a:pt x="29195" y="124004"/>
                  </a:lnTo>
                  <a:lnTo>
                    <a:pt x="29195" y="121611"/>
                  </a:lnTo>
                  <a:close/>
                  <a:moveTo>
                    <a:pt x="29505" y="126314"/>
                  </a:moveTo>
                  <a:lnTo>
                    <a:pt x="29124" y="126433"/>
                  </a:lnTo>
                  <a:cubicBezTo>
                    <a:pt x="29374" y="127195"/>
                    <a:pt x="29743" y="127921"/>
                    <a:pt x="30243" y="128612"/>
                  </a:cubicBezTo>
                  <a:lnTo>
                    <a:pt x="30564" y="128374"/>
                  </a:lnTo>
                  <a:cubicBezTo>
                    <a:pt x="30100" y="127719"/>
                    <a:pt x="29743" y="127028"/>
                    <a:pt x="29505" y="126314"/>
                  </a:cubicBezTo>
                  <a:close/>
                  <a:moveTo>
                    <a:pt x="32183" y="130076"/>
                  </a:moveTo>
                  <a:lnTo>
                    <a:pt x="31933" y="130386"/>
                  </a:lnTo>
                  <a:cubicBezTo>
                    <a:pt x="32588" y="130910"/>
                    <a:pt x="33303" y="131326"/>
                    <a:pt x="34053" y="131612"/>
                  </a:cubicBezTo>
                  <a:lnTo>
                    <a:pt x="34196" y="131243"/>
                  </a:lnTo>
                  <a:cubicBezTo>
                    <a:pt x="33481" y="130969"/>
                    <a:pt x="32815" y="130576"/>
                    <a:pt x="32183" y="130076"/>
                  </a:cubicBezTo>
                  <a:close/>
                  <a:moveTo>
                    <a:pt x="36470" y="131695"/>
                  </a:moveTo>
                  <a:lnTo>
                    <a:pt x="36458" y="132100"/>
                  </a:lnTo>
                  <a:lnTo>
                    <a:pt x="38863" y="132100"/>
                  </a:lnTo>
                  <a:lnTo>
                    <a:pt x="38863" y="131695"/>
                  </a:lnTo>
                  <a:close/>
                  <a:moveTo>
                    <a:pt x="41256" y="131695"/>
                  </a:moveTo>
                  <a:lnTo>
                    <a:pt x="41256" y="132100"/>
                  </a:lnTo>
                  <a:lnTo>
                    <a:pt x="43661" y="132100"/>
                  </a:lnTo>
                  <a:lnTo>
                    <a:pt x="43661" y="131695"/>
                  </a:lnTo>
                  <a:close/>
                  <a:moveTo>
                    <a:pt x="46054" y="131695"/>
                  </a:moveTo>
                  <a:lnTo>
                    <a:pt x="46054" y="132100"/>
                  </a:lnTo>
                  <a:lnTo>
                    <a:pt x="48459" y="132100"/>
                  </a:lnTo>
                  <a:lnTo>
                    <a:pt x="48459" y="131695"/>
                  </a:lnTo>
                  <a:close/>
                  <a:moveTo>
                    <a:pt x="50852" y="131695"/>
                  </a:moveTo>
                  <a:lnTo>
                    <a:pt x="50852" y="132100"/>
                  </a:lnTo>
                  <a:lnTo>
                    <a:pt x="52246" y="132100"/>
                  </a:lnTo>
                  <a:cubicBezTo>
                    <a:pt x="52567" y="132100"/>
                    <a:pt x="52900" y="132136"/>
                    <a:pt x="53222" y="132184"/>
                  </a:cubicBezTo>
                  <a:lnTo>
                    <a:pt x="53281" y="131791"/>
                  </a:lnTo>
                  <a:cubicBezTo>
                    <a:pt x="52936" y="131731"/>
                    <a:pt x="52591" y="131695"/>
                    <a:pt x="52246" y="131695"/>
                  </a:cubicBezTo>
                  <a:close/>
                  <a:moveTo>
                    <a:pt x="55603" y="132624"/>
                  </a:moveTo>
                  <a:lnTo>
                    <a:pt x="55389" y="132969"/>
                  </a:lnTo>
                  <a:cubicBezTo>
                    <a:pt x="56079" y="133374"/>
                    <a:pt x="56663" y="133886"/>
                    <a:pt x="57127" y="134493"/>
                  </a:cubicBezTo>
                  <a:lnTo>
                    <a:pt x="57449" y="134255"/>
                  </a:lnTo>
                  <a:cubicBezTo>
                    <a:pt x="56948" y="133600"/>
                    <a:pt x="56329" y="133053"/>
                    <a:pt x="55603" y="132624"/>
                  </a:cubicBezTo>
                  <a:close/>
                  <a:moveTo>
                    <a:pt x="58520" y="136470"/>
                  </a:moveTo>
                  <a:lnTo>
                    <a:pt x="58127" y="136565"/>
                  </a:lnTo>
                  <a:cubicBezTo>
                    <a:pt x="58258" y="137077"/>
                    <a:pt x="58330" y="137613"/>
                    <a:pt x="58330" y="138161"/>
                  </a:cubicBezTo>
                  <a:cubicBezTo>
                    <a:pt x="58330" y="138411"/>
                    <a:pt x="58318" y="138649"/>
                    <a:pt x="58306" y="138887"/>
                  </a:cubicBezTo>
                  <a:lnTo>
                    <a:pt x="58711" y="138911"/>
                  </a:lnTo>
                  <a:cubicBezTo>
                    <a:pt x="58723" y="138661"/>
                    <a:pt x="58723" y="138411"/>
                    <a:pt x="58723" y="138161"/>
                  </a:cubicBezTo>
                  <a:cubicBezTo>
                    <a:pt x="58723" y="137577"/>
                    <a:pt x="58663" y="137006"/>
                    <a:pt x="58520" y="136470"/>
                  </a:cubicBezTo>
                  <a:close/>
                  <a:moveTo>
                    <a:pt x="57913" y="141197"/>
                  </a:moveTo>
                  <a:cubicBezTo>
                    <a:pt x="57675" y="141982"/>
                    <a:pt x="57365" y="142709"/>
                    <a:pt x="56960" y="143340"/>
                  </a:cubicBezTo>
                  <a:lnTo>
                    <a:pt x="57306" y="143554"/>
                  </a:lnTo>
                  <a:cubicBezTo>
                    <a:pt x="57722" y="142887"/>
                    <a:pt x="58056" y="142137"/>
                    <a:pt x="58294" y="141316"/>
                  </a:cubicBezTo>
                  <a:lnTo>
                    <a:pt x="57913" y="141197"/>
                  </a:lnTo>
                  <a:close/>
                  <a:moveTo>
                    <a:pt x="55424" y="145066"/>
                  </a:moveTo>
                  <a:cubicBezTo>
                    <a:pt x="54793" y="145542"/>
                    <a:pt x="54091" y="145876"/>
                    <a:pt x="53353" y="146031"/>
                  </a:cubicBezTo>
                  <a:lnTo>
                    <a:pt x="53436" y="146423"/>
                  </a:lnTo>
                  <a:cubicBezTo>
                    <a:pt x="54234" y="146257"/>
                    <a:pt x="54996" y="145900"/>
                    <a:pt x="55675" y="145388"/>
                  </a:cubicBezTo>
                  <a:lnTo>
                    <a:pt x="55424" y="145066"/>
                  </a:lnTo>
                  <a:close/>
                  <a:moveTo>
                    <a:pt x="34208" y="146150"/>
                  </a:moveTo>
                  <a:lnTo>
                    <a:pt x="34208" y="146543"/>
                  </a:lnTo>
                  <a:lnTo>
                    <a:pt x="36601" y="146543"/>
                  </a:lnTo>
                  <a:lnTo>
                    <a:pt x="36601" y="146150"/>
                  </a:lnTo>
                  <a:close/>
                  <a:moveTo>
                    <a:pt x="39006" y="146150"/>
                  </a:moveTo>
                  <a:lnTo>
                    <a:pt x="39006" y="146543"/>
                  </a:lnTo>
                  <a:lnTo>
                    <a:pt x="41399" y="146543"/>
                  </a:lnTo>
                  <a:lnTo>
                    <a:pt x="41399" y="146150"/>
                  </a:lnTo>
                  <a:close/>
                  <a:moveTo>
                    <a:pt x="43804" y="146150"/>
                  </a:moveTo>
                  <a:lnTo>
                    <a:pt x="43804" y="146543"/>
                  </a:lnTo>
                  <a:lnTo>
                    <a:pt x="46197" y="146543"/>
                  </a:lnTo>
                  <a:lnTo>
                    <a:pt x="46197" y="146150"/>
                  </a:lnTo>
                  <a:close/>
                  <a:moveTo>
                    <a:pt x="48602" y="146150"/>
                  </a:moveTo>
                  <a:lnTo>
                    <a:pt x="48602" y="146543"/>
                  </a:lnTo>
                  <a:lnTo>
                    <a:pt x="50995" y="146543"/>
                  </a:lnTo>
                  <a:lnTo>
                    <a:pt x="50995" y="146150"/>
                  </a:lnTo>
                  <a:close/>
                  <a:moveTo>
                    <a:pt x="30910" y="146150"/>
                  </a:moveTo>
                  <a:cubicBezTo>
                    <a:pt x="30386" y="146150"/>
                    <a:pt x="29874" y="146209"/>
                    <a:pt x="29374" y="146340"/>
                  </a:cubicBezTo>
                  <a:lnTo>
                    <a:pt x="29469" y="146721"/>
                  </a:lnTo>
                  <a:cubicBezTo>
                    <a:pt x="29933" y="146602"/>
                    <a:pt x="30421" y="146543"/>
                    <a:pt x="30910" y="146543"/>
                  </a:cubicBezTo>
                  <a:lnTo>
                    <a:pt x="31802" y="146543"/>
                  </a:lnTo>
                  <a:lnTo>
                    <a:pt x="31802" y="146150"/>
                  </a:lnTo>
                  <a:close/>
                  <a:moveTo>
                    <a:pt x="27159" y="147412"/>
                  </a:moveTo>
                  <a:cubicBezTo>
                    <a:pt x="26516" y="147900"/>
                    <a:pt x="25957" y="148507"/>
                    <a:pt x="25504" y="149221"/>
                  </a:cubicBezTo>
                  <a:lnTo>
                    <a:pt x="25837" y="149436"/>
                  </a:lnTo>
                  <a:cubicBezTo>
                    <a:pt x="26266" y="148769"/>
                    <a:pt x="26802" y="148186"/>
                    <a:pt x="27397" y="147733"/>
                  </a:cubicBezTo>
                  <a:lnTo>
                    <a:pt x="27159" y="147412"/>
                  </a:lnTo>
                  <a:close/>
                  <a:moveTo>
                    <a:pt x="24504" y="151460"/>
                  </a:moveTo>
                  <a:cubicBezTo>
                    <a:pt x="24290" y="152234"/>
                    <a:pt x="24171" y="153055"/>
                    <a:pt x="24171" y="153889"/>
                  </a:cubicBezTo>
                  <a:lnTo>
                    <a:pt x="24575" y="153889"/>
                  </a:lnTo>
                  <a:cubicBezTo>
                    <a:pt x="24575" y="153091"/>
                    <a:pt x="24683" y="152317"/>
                    <a:pt x="24897" y="151567"/>
                  </a:cubicBezTo>
                  <a:lnTo>
                    <a:pt x="24504" y="151460"/>
                  </a:lnTo>
                  <a:close/>
                  <a:moveTo>
                    <a:pt x="24171" y="156282"/>
                  </a:moveTo>
                  <a:lnTo>
                    <a:pt x="24171" y="158627"/>
                  </a:lnTo>
                  <a:lnTo>
                    <a:pt x="24575" y="158627"/>
                  </a:lnTo>
                  <a:lnTo>
                    <a:pt x="24575" y="15628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79" name="Google Shape;1899;p41">
              <a:extLst>
                <a:ext uri="{FF2B5EF4-FFF2-40B4-BE49-F238E27FC236}">
                  <a16:creationId xmlns:a16="http://schemas.microsoft.com/office/drawing/2014/main" id="{5C872BA2-0F02-244A-BA71-40D0D7FB857F}"/>
                </a:ext>
              </a:extLst>
            </p:cNvPr>
            <p:cNvSpPr/>
            <p:nvPr/>
          </p:nvSpPr>
          <p:spPr>
            <a:xfrm>
              <a:off x="6327248" y="5105047"/>
              <a:ext cx="32" cy="38456"/>
            </a:xfrm>
            <a:custGeom>
              <a:avLst/>
              <a:gdLst/>
              <a:ahLst/>
              <a:cxnLst/>
              <a:rect l="l" t="t" r="r" b="b"/>
              <a:pathLst>
                <a:path w="1" h="1204" fill="none" extrusionOk="0">
                  <a:moveTo>
                    <a:pt x="1" y="1"/>
                  </a:moveTo>
                  <a:lnTo>
                    <a:pt x="1" y="1203"/>
                  </a:lnTo>
                </a:path>
              </a:pathLst>
            </a:custGeom>
            <a:noFill/>
            <a:ln w="10125" cap="flat" cmpd="sng">
              <a:solidFill>
                <a:srgbClr val="66625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665433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</a:p>
        </p:txBody>
      </p:sp>
      <p:cxnSp>
        <p:nvCxnSpPr>
          <p:cNvPr id="37" name="Google Shape;162;p32">
            <a:extLst>
              <a:ext uri="{FF2B5EF4-FFF2-40B4-BE49-F238E27FC236}">
                <a16:creationId xmlns:a16="http://schemas.microsoft.com/office/drawing/2014/main" id="{B4631A6B-E4AB-456F-A42C-C51BFB4CE9D4}"/>
              </a:ext>
            </a:extLst>
          </p:cNvPr>
          <p:cNvCxnSpPr>
            <a:cxnSpLocks/>
          </p:cNvCxnSpPr>
          <p:nvPr/>
        </p:nvCxnSpPr>
        <p:spPr>
          <a:xfrm flipH="1">
            <a:off x="0" y="3120288"/>
            <a:ext cx="236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1904;p41">
            <a:extLst>
              <a:ext uri="{FF2B5EF4-FFF2-40B4-BE49-F238E27FC236}">
                <a16:creationId xmlns:a16="http://schemas.microsoft.com/office/drawing/2014/main" id="{11916AC6-702D-4244-8F0D-BB61A0CECE76}"/>
              </a:ext>
            </a:extLst>
          </p:cNvPr>
          <p:cNvSpPr txBox="1"/>
          <p:nvPr/>
        </p:nvSpPr>
        <p:spPr>
          <a:xfrm>
            <a:off x="3454777" y="895121"/>
            <a:ext cx="1918464" cy="44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5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Description and goal of the project</a:t>
            </a:r>
          </a:p>
        </p:txBody>
      </p:sp>
      <p:sp>
        <p:nvSpPr>
          <p:cNvPr id="61" name="Google Shape;1908;p41">
            <a:extLst>
              <a:ext uri="{FF2B5EF4-FFF2-40B4-BE49-F238E27FC236}">
                <a16:creationId xmlns:a16="http://schemas.microsoft.com/office/drawing/2014/main" id="{F7101E23-25F0-472C-94E4-C06832FBE8FC}"/>
              </a:ext>
            </a:extLst>
          </p:cNvPr>
          <p:cNvSpPr txBox="1"/>
          <p:nvPr/>
        </p:nvSpPr>
        <p:spPr>
          <a:xfrm>
            <a:off x="3544646" y="1742146"/>
            <a:ext cx="2497798" cy="51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Model Predictive Control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Control Barrier Functions</a:t>
            </a:r>
          </a:p>
          <a:p>
            <a:pPr lvl="0"/>
            <a:endParaRPr lang="en-US" sz="1200">
              <a:solidFill>
                <a:srgbClr val="434343"/>
              </a:solidFill>
              <a:latin typeface="Roboto Condensed Light" panose="020B0604020202020204" charset="0"/>
              <a:ea typeface="Roboto"/>
              <a:cs typeface="Roboto Condensed Light" panose="020B0604020202020204" charset="0"/>
              <a:sym typeface="Roboto"/>
            </a:endParaRPr>
          </a:p>
        </p:txBody>
      </p:sp>
      <p:sp>
        <p:nvSpPr>
          <p:cNvPr id="62" name="Google Shape;1915;p41">
            <a:extLst>
              <a:ext uri="{FF2B5EF4-FFF2-40B4-BE49-F238E27FC236}">
                <a16:creationId xmlns:a16="http://schemas.microsoft.com/office/drawing/2014/main" id="{309F5178-BE8B-43D3-8D32-04B76EC9CC62}"/>
              </a:ext>
            </a:extLst>
          </p:cNvPr>
          <p:cNvSpPr txBox="1"/>
          <p:nvPr/>
        </p:nvSpPr>
        <p:spPr>
          <a:xfrm>
            <a:off x="3544646" y="2570507"/>
            <a:ext cx="1784194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Unicycle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Serret-Frenet frames</a:t>
            </a:r>
          </a:p>
          <a:p>
            <a:pPr lvl="0"/>
            <a:endParaRPr lang="en-US" sz="1050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</p:txBody>
      </p:sp>
      <p:grpSp>
        <p:nvGrpSpPr>
          <p:cNvPr id="73" name="Google Shape;1900;p41">
            <a:extLst>
              <a:ext uri="{FF2B5EF4-FFF2-40B4-BE49-F238E27FC236}">
                <a16:creationId xmlns:a16="http://schemas.microsoft.com/office/drawing/2014/main" id="{134ADD80-1BFF-4897-A1E4-E2FBEBCAF8E4}"/>
              </a:ext>
            </a:extLst>
          </p:cNvPr>
          <p:cNvGrpSpPr/>
          <p:nvPr/>
        </p:nvGrpSpPr>
        <p:grpSpPr>
          <a:xfrm>
            <a:off x="3544646" y="689298"/>
            <a:ext cx="3439294" cy="271200"/>
            <a:chOff x="2053771" y="641575"/>
            <a:chExt cx="3501579" cy="271200"/>
          </a:xfrm>
        </p:grpSpPr>
        <p:cxnSp>
          <p:nvCxnSpPr>
            <p:cNvPr id="80" name="Google Shape;1906;p41">
              <a:extLst>
                <a:ext uri="{FF2B5EF4-FFF2-40B4-BE49-F238E27FC236}">
                  <a16:creationId xmlns:a16="http://schemas.microsoft.com/office/drawing/2014/main" id="{B3DBF52A-B6A3-47F6-8B39-B6E5D63BF714}"/>
                </a:ext>
              </a:extLst>
            </p:cNvPr>
            <p:cNvCxnSpPr/>
            <p:nvPr/>
          </p:nvCxnSpPr>
          <p:spPr>
            <a:xfrm>
              <a:off x="3795250" y="777175"/>
              <a:ext cx="1488900" cy="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" name="Google Shape;1901;p41">
              <a:extLst>
                <a:ext uri="{FF2B5EF4-FFF2-40B4-BE49-F238E27FC236}">
                  <a16:creationId xmlns:a16="http://schemas.microsoft.com/office/drawing/2014/main" id="{210CB030-F33C-4DE3-8A65-22262B423683}"/>
                </a:ext>
              </a:extLst>
            </p:cNvPr>
            <p:cNvGrpSpPr/>
            <p:nvPr/>
          </p:nvGrpSpPr>
          <p:grpSpPr>
            <a:xfrm rot="5400000">
              <a:off x="5253213" y="589625"/>
              <a:ext cx="229200" cy="375075"/>
              <a:chOff x="2560463" y="4217700"/>
              <a:chExt cx="229200" cy="375075"/>
            </a:xfrm>
          </p:grpSpPr>
          <p:sp>
            <p:nvSpPr>
              <p:cNvPr id="81" name="Google Shape;1902;p41">
                <a:extLst>
                  <a:ext uri="{FF2B5EF4-FFF2-40B4-BE49-F238E27FC236}">
                    <a16:creationId xmlns:a16="http://schemas.microsoft.com/office/drawing/2014/main" id="{C8A787BC-9564-44CA-8EC3-2D1A18882908}"/>
                  </a:ext>
                </a:extLst>
              </p:cNvPr>
              <p:cNvSpPr/>
              <p:nvPr/>
            </p:nvSpPr>
            <p:spPr>
              <a:xfrm>
                <a:off x="2560463" y="4217700"/>
                <a:ext cx="229200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5003" extrusionOk="0">
                    <a:moveTo>
                      <a:pt x="4584" y="1"/>
                    </a:moveTo>
                    <a:cubicBezTo>
                      <a:pt x="2048" y="1"/>
                      <a:pt x="0" y="2048"/>
                      <a:pt x="0" y="4584"/>
                    </a:cubicBezTo>
                    <a:cubicBezTo>
                      <a:pt x="0" y="7109"/>
                      <a:pt x="4584" y="15002"/>
                      <a:pt x="4584" y="15002"/>
                    </a:cubicBezTo>
                    <a:cubicBezTo>
                      <a:pt x="4584" y="15002"/>
                      <a:pt x="9168" y="7109"/>
                      <a:pt x="9168" y="4584"/>
                    </a:cubicBezTo>
                    <a:cubicBezTo>
                      <a:pt x="9168" y="2048"/>
                      <a:pt x="7108" y="1"/>
                      <a:pt x="4584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82" name="Google Shape;1903;p41">
                <a:extLst>
                  <a:ext uri="{FF2B5EF4-FFF2-40B4-BE49-F238E27FC236}">
                    <a16:creationId xmlns:a16="http://schemas.microsoft.com/office/drawing/2014/main" id="{5B4556CD-B1E0-4CDB-9305-EEA8333DC972}"/>
                  </a:ext>
                </a:extLst>
              </p:cNvPr>
              <p:cNvSpPr/>
              <p:nvPr/>
            </p:nvSpPr>
            <p:spPr>
              <a:xfrm>
                <a:off x="2625338" y="4284100"/>
                <a:ext cx="99450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77" extrusionOk="0">
                    <a:moveTo>
                      <a:pt x="1989" y="0"/>
                    </a:moveTo>
                    <a:cubicBezTo>
                      <a:pt x="894" y="0"/>
                      <a:pt x="1" y="893"/>
                      <a:pt x="1" y="1988"/>
                    </a:cubicBezTo>
                    <a:cubicBezTo>
                      <a:pt x="1" y="3084"/>
                      <a:pt x="894" y="3977"/>
                      <a:pt x="1989" y="3977"/>
                    </a:cubicBezTo>
                    <a:cubicBezTo>
                      <a:pt x="3084" y="3977"/>
                      <a:pt x="3977" y="3084"/>
                      <a:pt x="3977" y="1988"/>
                    </a:cubicBezTo>
                    <a:cubicBezTo>
                      <a:pt x="3977" y="893"/>
                      <a:pt x="3084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</p:grpSp>
        <p:sp>
          <p:nvSpPr>
            <p:cNvPr id="77" name="Google Shape;1905;p41">
              <a:extLst>
                <a:ext uri="{FF2B5EF4-FFF2-40B4-BE49-F238E27FC236}">
                  <a16:creationId xmlns:a16="http://schemas.microsoft.com/office/drawing/2014/main" id="{EFB72285-B634-4CEA-BB0C-0A3AC1F3D840}"/>
                </a:ext>
              </a:extLst>
            </p:cNvPr>
            <p:cNvSpPr/>
            <p:nvPr/>
          </p:nvSpPr>
          <p:spPr>
            <a:xfrm>
              <a:off x="2053771" y="641575"/>
              <a:ext cx="1741479" cy="271200"/>
            </a:xfrm>
            <a:prstGeom prst="roundRect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>
                  <a:solidFill>
                    <a:schemeClr val="bg2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Introduction</a:t>
              </a:r>
            </a:p>
          </p:txBody>
        </p:sp>
      </p:grpSp>
      <p:grpSp>
        <p:nvGrpSpPr>
          <p:cNvPr id="83" name="Google Shape;1907;p41">
            <a:extLst>
              <a:ext uri="{FF2B5EF4-FFF2-40B4-BE49-F238E27FC236}">
                <a16:creationId xmlns:a16="http://schemas.microsoft.com/office/drawing/2014/main" id="{1B5FEC25-1DAF-4994-9184-47603659AEA7}"/>
              </a:ext>
            </a:extLst>
          </p:cNvPr>
          <p:cNvGrpSpPr/>
          <p:nvPr/>
        </p:nvGrpSpPr>
        <p:grpSpPr>
          <a:xfrm>
            <a:off x="3544645" y="1502619"/>
            <a:ext cx="4430950" cy="271200"/>
            <a:chOff x="2053771" y="1454896"/>
            <a:chExt cx="4511191" cy="271200"/>
          </a:xfrm>
        </p:grpSpPr>
        <p:cxnSp>
          <p:nvCxnSpPr>
            <p:cNvPr id="86" name="Google Shape;1913;p41">
              <a:extLst>
                <a:ext uri="{FF2B5EF4-FFF2-40B4-BE49-F238E27FC236}">
                  <a16:creationId xmlns:a16="http://schemas.microsoft.com/office/drawing/2014/main" id="{2DDA908B-E527-4C07-A0A5-06132AF59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250" y="1590488"/>
              <a:ext cx="2536698" cy="12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" name="Google Shape;1909;p41">
              <a:extLst>
                <a:ext uri="{FF2B5EF4-FFF2-40B4-BE49-F238E27FC236}">
                  <a16:creationId xmlns:a16="http://schemas.microsoft.com/office/drawing/2014/main" id="{889EF941-8FD2-4AF1-9107-AE9A58AFE09B}"/>
                </a:ext>
              </a:extLst>
            </p:cNvPr>
            <p:cNvSpPr/>
            <p:nvPr/>
          </p:nvSpPr>
          <p:spPr>
            <a:xfrm>
              <a:off x="2053771" y="1454896"/>
              <a:ext cx="1741479" cy="271200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bg2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Tools</a:t>
              </a:r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85" name="Google Shape;1910;p41">
              <a:extLst>
                <a:ext uri="{FF2B5EF4-FFF2-40B4-BE49-F238E27FC236}">
                  <a16:creationId xmlns:a16="http://schemas.microsoft.com/office/drawing/2014/main" id="{76C4A2E7-43C7-4AF4-AEA1-1C33D20054E8}"/>
                </a:ext>
              </a:extLst>
            </p:cNvPr>
            <p:cNvGrpSpPr/>
            <p:nvPr/>
          </p:nvGrpSpPr>
          <p:grpSpPr>
            <a:xfrm rot="5400000">
              <a:off x="6262825" y="1402950"/>
              <a:ext cx="229200" cy="375075"/>
              <a:chOff x="2560463" y="3486238"/>
              <a:chExt cx="229200" cy="375075"/>
            </a:xfrm>
          </p:grpSpPr>
          <p:sp>
            <p:nvSpPr>
              <p:cNvPr id="87" name="Google Shape;1911;p41">
                <a:extLst>
                  <a:ext uri="{FF2B5EF4-FFF2-40B4-BE49-F238E27FC236}">
                    <a16:creationId xmlns:a16="http://schemas.microsoft.com/office/drawing/2014/main" id="{90FE0DA9-8B9C-451A-8871-1A4124568F41}"/>
                  </a:ext>
                </a:extLst>
              </p:cNvPr>
              <p:cNvSpPr/>
              <p:nvPr/>
            </p:nvSpPr>
            <p:spPr>
              <a:xfrm>
                <a:off x="2560463" y="3486238"/>
                <a:ext cx="229200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5003" extrusionOk="0">
                    <a:moveTo>
                      <a:pt x="4584" y="1"/>
                    </a:moveTo>
                    <a:cubicBezTo>
                      <a:pt x="2048" y="1"/>
                      <a:pt x="0" y="2048"/>
                      <a:pt x="0" y="4584"/>
                    </a:cubicBezTo>
                    <a:cubicBezTo>
                      <a:pt x="0" y="7109"/>
                      <a:pt x="4584" y="15002"/>
                      <a:pt x="4584" y="15002"/>
                    </a:cubicBezTo>
                    <a:cubicBezTo>
                      <a:pt x="4584" y="15002"/>
                      <a:pt x="9168" y="7109"/>
                      <a:pt x="9168" y="4584"/>
                    </a:cubicBezTo>
                    <a:cubicBezTo>
                      <a:pt x="9168" y="2048"/>
                      <a:pt x="7108" y="1"/>
                      <a:pt x="4584" y="1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88" name="Google Shape;1912;p41">
                <a:extLst>
                  <a:ext uri="{FF2B5EF4-FFF2-40B4-BE49-F238E27FC236}">
                    <a16:creationId xmlns:a16="http://schemas.microsoft.com/office/drawing/2014/main" id="{A5EB9FDD-43AF-46D0-B720-9703A6BD6398}"/>
                  </a:ext>
                </a:extLst>
              </p:cNvPr>
              <p:cNvSpPr/>
              <p:nvPr/>
            </p:nvSpPr>
            <p:spPr>
              <a:xfrm>
                <a:off x="2625347" y="3552641"/>
                <a:ext cx="99450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77" extrusionOk="0">
                    <a:moveTo>
                      <a:pt x="1989" y="0"/>
                    </a:moveTo>
                    <a:cubicBezTo>
                      <a:pt x="894" y="0"/>
                      <a:pt x="1" y="893"/>
                      <a:pt x="1" y="1988"/>
                    </a:cubicBezTo>
                    <a:cubicBezTo>
                      <a:pt x="1" y="3084"/>
                      <a:pt x="894" y="3977"/>
                      <a:pt x="1989" y="3977"/>
                    </a:cubicBezTo>
                    <a:cubicBezTo>
                      <a:pt x="3084" y="3977"/>
                      <a:pt x="3977" y="3084"/>
                      <a:pt x="3977" y="1988"/>
                    </a:cubicBezTo>
                    <a:cubicBezTo>
                      <a:pt x="3977" y="893"/>
                      <a:pt x="3084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</p:grpSp>
      </p:grpSp>
      <p:grpSp>
        <p:nvGrpSpPr>
          <p:cNvPr id="89" name="Google Shape;1914;p41">
            <a:extLst>
              <a:ext uri="{FF2B5EF4-FFF2-40B4-BE49-F238E27FC236}">
                <a16:creationId xmlns:a16="http://schemas.microsoft.com/office/drawing/2014/main" id="{AB1BAB81-41EC-4EC5-8D7A-843C541D2391}"/>
              </a:ext>
            </a:extLst>
          </p:cNvPr>
          <p:cNvGrpSpPr/>
          <p:nvPr/>
        </p:nvGrpSpPr>
        <p:grpSpPr>
          <a:xfrm>
            <a:off x="3544646" y="2315945"/>
            <a:ext cx="3344094" cy="271200"/>
            <a:chOff x="2053771" y="2268222"/>
            <a:chExt cx="3404654" cy="271200"/>
          </a:xfrm>
          <a:solidFill>
            <a:srgbClr val="FF5050"/>
          </a:solidFill>
        </p:grpSpPr>
        <p:cxnSp>
          <p:nvCxnSpPr>
            <p:cNvPr id="92" name="Google Shape;1920;p41">
              <a:extLst>
                <a:ext uri="{FF2B5EF4-FFF2-40B4-BE49-F238E27FC236}">
                  <a16:creationId xmlns:a16="http://schemas.microsoft.com/office/drawing/2014/main" id="{F1344FA5-606C-4B94-BA36-9FAD454E9A38}"/>
                </a:ext>
              </a:extLst>
            </p:cNvPr>
            <p:cNvCxnSpPr/>
            <p:nvPr/>
          </p:nvCxnSpPr>
          <p:spPr>
            <a:xfrm>
              <a:off x="3795250" y="2403825"/>
              <a:ext cx="1410600" cy="0"/>
            </a:xfrm>
            <a:prstGeom prst="straightConnector1">
              <a:avLst/>
            </a:pr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Google Shape;1916;p41">
              <a:extLst>
                <a:ext uri="{FF2B5EF4-FFF2-40B4-BE49-F238E27FC236}">
                  <a16:creationId xmlns:a16="http://schemas.microsoft.com/office/drawing/2014/main" id="{ADB20815-FC8E-43E7-9141-74978873B5B9}"/>
                </a:ext>
              </a:extLst>
            </p:cNvPr>
            <p:cNvSpPr/>
            <p:nvPr/>
          </p:nvSpPr>
          <p:spPr>
            <a:xfrm>
              <a:off x="2053771" y="2268222"/>
              <a:ext cx="1741479" cy="271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bg2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Model</a:t>
              </a:r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91" name="Google Shape;1917;p41">
              <a:extLst>
                <a:ext uri="{FF2B5EF4-FFF2-40B4-BE49-F238E27FC236}">
                  <a16:creationId xmlns:a16="http://schemas.microsoft.com/office/drawing/2014/main" id="{C7CA7CD1-94DE-456A-B958-96FA584369F8}"/>
                </a:ext>
              </a:extLst>
            </p:cNvPr>
            <p:cNvGrpSpPr/>
            <p:nvPr/>
          </p:nvGrpSpPr>
          <p:grpSpPr>
            <a:xfrm rot="5400000">
              <a:off x="5156288" y="2216275"/>
              <a:ext cx="229200" cy="375075"/>
              <a:chOff x="2560463" y="4217700"/>
              <a:chExt cx="229200" cy="375075"/>
            </a:xfrm>
            <a:grpFill/>
          </p:grpSpPr>
          <p:sp>
            <p:nvSpPr>
              <p:cNvPr id="93" name="Google Shape;1918;p41">
                <a:extLst>
                  <a:ext uri="{FF2B5EF4-FFF2-40B4-BE49-F238E27FC236}">
                    <a16:creationId xmlns:a16="http://schemas.microsoft.com/office/drawing/2014/main" id="{D3B71AB6-15D4-4F1E-87EB-7DCEEE4F3D2E}"/>
                  </a:ext>
                </a:extLst>
              </p:cNvPr>
              <p:cNvSpPr/>
              <p:nvPr/>
            </p:nvSpPr>
            <p:spPr>
              <a:xfrm>
                <a:off x="2560463" y="4217700"/>
                <a:ext cx="229200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5003" extrusionOk="0">
                    <a:moveTo>
                      <a:pt x="4584" y="1"/>
                    </a:moveTo>
                    <a:cubicBezTo>
                      <a:pt x="2048" y="1"/>
                      <a:pt x="0" y="2048"/>
                      <a:pt x="0" y="4584"/>
                    </a:cubicBezTo>
                    <a:cubicBezTo>
                      <a:pt x="0" y="7109"/>
                      <a:pt x="4584" y="15002"/>
                      <a:pt x="4584" y="15002"/>
                    </a:cubicBezTo>
                    <a:cubicBezTo>
                      <a:pt x="4584" y="15002"/>
                      <a:pt x="9168" y="7109"/>
                      <a:pt x="9168" y="4584"/>
                    </a:cubicBezTo>
                    <a:cubicBezTo>
                      <a:pt x="9168" y="2048"/>
                      <a:pt x="7108" y="1"/>
                      <a:pt x="45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94" name="Google Shape;1919;p41">
                <a:extLst>
                  <a:ext uri="{FF2B5EF4-FFF2-40B4-BE49-F238E27FC236}">
                    <a16:creationId xmlns:a16="http://schemas.microsoft.com/office/drawing/2014/main" id="{0E2EFAF2-D684-4E3D-AE65-EF727424C00A}"/>
                  </a:ext>
                </a:extLst>
              </p:cNvPr>
              <p:cNvSpPr/>
              <p:nvPr/>
            </p:nvSpPr>
            <p:spPr>
              <a:xfrm>
                <a:off x="2625338" y="4284100"/>
                <a:ext cx="99450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77" extrusionOk="0">
                    <a:moveTo>
                      <a:pt x="1989" y="0"/>
                    </a:moveTo>
                    <a:cubicBezTo>
                      <a:pt x="894" y="0"/>
                      <a:pt x="1" y="893"/>
                      <a:pt x="1" y="1988"/>
                    </a:cubicBezTo>
                    <a:cubicBezTo>
                      <a:pt x="1" y="3084"/>
                      <a:pt x="894" y="3977"/>
                      <a:pt x="1989" y="3977"/>
                    </a:cubicBezTo>
                    <a:cubicBezTo>
                      <a:pt x="3084" y="3977"/>
                      <a:pt x="3977" y="3084"/>
                      <a:pt x="3977" y="1988"/>
                    </a:cubicBezTo>
                    <a:cubicBezTo>
                      <a:pt x="3977" y="893"/>
                      <a:pt x="3084" y="0"/>
                      <a:pt x="19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</p:grpSp>
      </p:grpSp>
      <p:grpSp>
        <p:nvGrpSpPr>
          <p:cNvPr id="95" name="Google Shape;1921;p41">
            <a:extLst>
              <a:ext uri="{FF2B5EF4-FFF2-40B4-BE49-F238E27FC236}">
                <a16:creationId xmlns:a16="http://schemas.microsoft.com/office/drawing/2014/main" id="{0D29E058-98EA-4864-9C48-49E8C020CE70}"/>
              </a:ext>
            </a:extLst>
          </p:cNvPr>
          <p:cNvGrpSpPr/>
          <p:nvPr/>
        </p:nvGrpSpPr>
        <p:grpSpPr>
          <a:xfrm>
            <a:off x="3544646" y="3129277"/>
            <a:ext cx="4202082" cy="271200"/>
            <a:chOff x="2053771" y="3081554"/>
            <a:chExt cx="4278179" cy="271200"/>
          </a:xfrm>
        </p:grpSpPr>
        <p:cxnSp>
          <p:nvCxnSpPr>
            <p:cNvPr id="98" name="Google Shape;1927;p41">
              <a:extLst>
                <a:ext uri="{FF2B5EF4-FFF2-40B4-BE49-F238E27FC236}">
                  <a16:creationId xmlns:a16="http://schemas.microsoft.com/office/drawing/2014/main" id="{66DB44E8-B692-48CD-A61E-5867AA59C77D}"/>
                </a:ext>
              </a:extLst>
            </p:cNvPr>
            <p:cNvCxnSpPr/>
            <p:nvPr/>
          </p:nvCxnSpPr>
          <p:spPr>
            <a:xfrm>
              <a:off x="3795250" y="3217150"/>
              <a:ext cx="2235300" cy="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" name="Google Shape;1923;p41">
              <a:extLst>
                <a:ext uri="{FF2B5EF4-FFF2-40B4-BE49-F238E27FC236}">
                  <a16:creationId xmlns:a16="http://schemas.microsoft.com/office/drawing/2014/main" id="{F980650C-F996-45DA-BF4B-49F8CF23C439}"/>
                </a:ext>
              </a:extLst>
            </p:cNvPr>
            <p:cNvSpPr/>
            <p:nvPr/>
          </p:nvSpPr>
          <p:spPr>
            <a:xfrm>
              <a:off x="2053771" y="3081554"/>
              <a:ext cx="1741479" cy="271200"/>
            </a:xfrm>
            <a:prstGeom prst="roundRect">
              <a:avLst>
                <a:gd name="adj" fmla="val 50000"/>
              </a:avLst>
            </a:prstGeom>
            <a:solidFill>
              <a:srgbClr val="66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bg2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Implementation</a:t>
              </a:r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97" name="Google Shape;1924;p41">
              <a:extLst>
                <a:ext uri="{FF2B5EF4-FFF2-40B4-BE49-F238E27FC236}">
                  <a16:creationId xmlns:a16="http://schemas.microsoft.com/office/drawing/2014/main" id="{2D4D8624-1369-4F50-B4B3-CD6F073AE40D}"/>
                </a:ext>
              </a:extLst>
            </p:cNvPr>
            <p:cNvGrpSpPr/>
            <p:nvPr/>
          </p:nvGrpSpPr>
          <p:grpSpPr>
            <a:xfrm rot="5400000">
              <a:off x="6029813" y="3029600"/>
              <a:ext cx="229200" cy="375075"/>
              <a:chOff x="2560463" y="4217700"/>
              <a:chExt cx="229200" cy="375075"/>
            </a:xfrm>
          </p:grpSpPr>
          <p:sp>
            <p:nvSpPr>
              <p:cNvPr id="99" name="Google Shape;1925;p41">
                <a:extLst>
                  <a:ext uri="{FF2B5EF4-FFF2-40B4-BE49-F238E27FC236}">
                    <a16:creationId xmlns:a16="http://schemas.microsoft.com/office/drawing/2014/main" id="{48566B06-4F4E-42C8-84B2-6998CD7F8E17}"/>
                  </a:ext>
                </a:extLst>
              </p:cNvPr>
              <p:cNvSpPr/>
              <p:nvPr/>
            </p:nvSpPr>
            <p:spPr>
              <a:xfrm>
                <a:off x="2560463" y="4217700"/>
                <a:ext cx="229200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5003" extrusionOk="0">
                    <a:moveTo>
                      <a:pt x="4584" y="1"/>
                    </a:moveTo>
                    <a:cubicBezTo>
                      <a:pt x="2048" y="1"/>
                      <a:pt x="0" y="2048"/>
                      <a:pt x="0" y="4584"/>
                    </a:cubicBezTo>
                    <a:cubicBezTo>
                      <a:pt x="0" y="7109"/>
                      <a:pt x="4584" y="15002"/>
                      <a:pt x="4584" y="15002"/>
                    </a:cubicBezTo>
                    <a:cubicBezTo>
                      <a:pt x="4584" y="15002"/>
                      <a:pt x="9168" y="7109"/>
                      <a:pt x="9168" y="4584"/>
                    </a:cubicBezTo>
                    <a:cubicBezTo>
                      <a:pt x="9168" y="2048"/>
                      <a:pt x="7108" y="1"/>
                      <a:pt x="4584" y="1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00" name="Google Shape;1926;p41">
                <a:extLst>
                  <a:ext uri="{FF2B5EF4-FFF2-40B4-BE49-F238E27FC236}">
                    <a16:creationId xmlns:a16="http://schemas.microsoft.com/office/drawing/2014/main" id="{16753C56-A69D-4535-BFE5-D5EDD34CE1F1}"/>
                  </a:ext>
                </a:extLst>
              </p:cNvPr>
              <p:cNvSpPr/>
              <p:nvPr/>
            </p:nvSpPr>
            <p:spPr>
              <a:xfrm>
                <a:off x="2625338" y="4284100"/>
                <a:ext cx="99450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77" extrusionOk="0">
                    <a:moveTo>
                      <a:pt x="1989" y="0"/>
                    </a:moveTo>
                    <a:cubicBezTo>
                      <a:pt x="894" y="0"/>
                      <a:pt x="1" y="893"/>
                      <a:pt x="1" y="1988"/>
                    </a:cubicBezTo>
                    <a:cubicBezTo>
                      <a:pt x="1" y="3084"/>
                      <a:pt x="894" y="3977"/>
                      <a:pt x="1989" y="3977"/>
                    </a:cubicBezTo>
                    <a:cubicBezTo>
                      <a:pt x="3084" y="3977"/>
                      <a:pt x="3977" y="3084"/>
                      <a:pt x="3977" y="1988"/>
                    </a:cubicBezTo>
                    <a:cubicBezTo>
                      <a:pt x="3977" y="893"/>
                      <a:pt x="3084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</p:grpSp>
      </p:grpSp>
      <p:grpSp>
        <p:nvGrpSpPr>
          <p:cNvPr id="101" name="Google Shape;1928;p41">
            <a:extLst>
              <a:ext uri="{FF2B5EF4-FFF2-40B4-BE49-F238E27FC236}">
                <a16:creationId xmlns:a16="http://schemas.microsoft.com/office/drawing/2014/main" id="{29F3D661-0C16-40E4-92BB-09C2179E3CC0}"/>
              </a:ext>
            </a:extLst>
          </p:cNvPr>
          <p:cNvGrpSpPr/>
          <p:nvPr/>
        </p:nvGrpSpPr>
        <p:grpSpPr>
          <a:xfrm>
            <a:off x="3544646" y="3942598"/>
            <a:ext cx="4199697" cy="271200"/>
            <a:chOff x="2053771" y="3894875"/>
            <a:chExt cx="4275751" cy="271200"/>
          </a:xfrm>
        </p:grpSpPr>
        <p:cxnSp>
          <p:nvCxnSpPr>
            <p:cNvPr id="104" name="Google Shape;1934;p41">
              <a:extLst>
                <a:ext uri="{FF2B5EF4-FFF2-40B4-BE49-F238E27FC236}">
                  <a16:creationId xmlns:a16="http://schemas.microsoft.com/office/drawing/2014/main" id="{19EB6E57-D7C3-4A09-9081-BD8A4ACCEB8D}"/>
                </a:ext>
              </a:extLst>
            </p:cNvPr>
            <p:cNvCxnSpPr/>
            <p:nvPr/>
          </p:nvCxnSpPr>
          <p:spPr>
            <a:xfrm>
              <a:off x="3795250" y="4030475"/>
              <a:ext cx="2235300" cy="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" name="Google Shape;1930;p41">
              <a:extLst>
                <a:ext uri="{FF2B5EF4-FFF2-40B4-BE49-F238E27FC236}">
                  <a16:creationId xmlns:a16="http://schemas.microsoft.com/office/drawing/2014/main" id="{E3C83461-B9FB-4B79-90BC-05D8C3D6FE03}"/>
                </a:ext>
              </a:extLst>
            </p:cNvPr>
            <p:cNvSpPr/>
            <p:nvPr/>
          </p:nvSpPr>
          <p:spPr>
            <a:xfrm>
              <a:off x="2053771" y="3894875"/>
              <a:ext cx="1741479" cy="271200"/>
            </a:xfrm>
            <a:prstGeom prst="roundRect">
              <a:avLst>
                <a:gd name="adj" fmla="val 50000"/>
              </a:avLst>
            </a:prstGeom>
            <a:solidFill>
              <a:srgbClr val="FFD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bg2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Results</a:t>
              </a:r>
            </a:p>
          </p:txBody>
        </p:sp>
        <p:grpSp>
          <p:nvGrpSpPr>
            <p:cNvPr id="103" name="Google Shape;1931;p41">
              <a:extLst>
                <a:ext uri="{FF2B5EF4-FFF2-40B4-BE49-F238E27FC236}">
                  <a16:creationId xmlns:a16="http://schemas.microsoft.com/office/drawing/2014/main" id="{BC8C92BB-892B-4BE1-B532-4CE777B8A100}"/>
                </a:ext>
              </a:extLst>
            </p:cNvPr>
            <p:cNvGrpSpPr/>
            <p:nvPr/>
          </p:nvGrpSpPr>
          <p:grpSpPr>
            <a:xfrm rot="5400000">
              <a:off x="6027385" y="3842925"/>
              <a:ext cx="229200" cy="375075"/>
              <a:chOff x="2560463" y="4220128"/>
              <a:chExt cx="229200" cy="375075"/>
            </a:xfrm>
          </p:grpSpPr>
          <p:sp>
            <p:nvSpPr>
              <p:cNvPr id="105" name="Google Shape;1932;p41">
                <a:extLst>
                  <a:ext uri="{FF2B5EF4-FFF2-40B4-BE49-F238E27FC236}">
                    <a16:creationId xmlns:a16="http://schemas.microsoft.com/office/drawing/2014/main" id="{39AB7DED-BE48-45CD-B214-EE260F06EC9C}"/>
                  </a:ext>
                </a:extLst>
              </p:cNvPr>
              <p:cNvSpPr/>
              <p:nvPr/>
            </p:nvSpPr>
            <p:spPr>
              <a:xfrm>
                <a:off x="2560463" y="4220128"/>
                <a:ext cx="229200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5003" extrusionOk="0">
                    <a:moveTo>
                      <a:pt x="4584" y="1"/>
                    </a:moveTo>
                    <a:cubicBezTo>
                      <a:pt x="2048" y="1"/>
                      <a:pt x="0" y="2048"/>
                      <a:pt x="0" y="4584"/>
                    </a:cubicBezTo>
                    <a:cubicBezTo>
                      <a:pt x="0" y="7109"/>
                      <a:pt x="4584" y="15002"/>
                      <a:pt x="4584" y="15002"/>
                    </a:cubicBezTo>
                    <a:cubicBezTo>
                      <a:pt x="4584" y="15002"/>
                      <a:pt x="9168" y="7109"/>
                      <a:pt x="9168" y="4584"/>
                    </a:cubicBezTo>
                    <a:cubicBezTo>
                      <a:pt x="9168" y="2048"/>
                      <a:pt x="7108" y="1"/>
                      <a:pt x="4584" y="1"/>
                    </a:cubicBezTo>
                    <a:close/>
                  </a:path>
                </a:pathLst>
              </a:custGeom>
              <a:solidFill>
                <a:srgbClr val="FFDF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06" name="Google Shape;1933;p41">
                <a:extLst>
                  <a:ext uri="{FF2B5EF4-FFF2-40B4-BE49-F238E27FC236}">
                    <a16:creationId xmlns:a16="http://schemas.microsoft.com/office/drawing/2014/main" id="{D8E12D5E-4240-4EF2-86D3-AEA19A1AF8A1}"/>
                  </a:ext>
                </a:extLst>
              </p:cNvPr>
              <p:cNvSpPr/>
              <p:nvPr/>
            </p:nvSpPr>
            <p:spPr>
              <a:xfrm>
                <a:off x="2625338" y="4284100"/>
                <a:ext cx="99450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3977" extrusionOk="0">
                    <a:moveTo>
                      <a:pt x="1989" y="0"/>
                    </a:moveTo>
                    <a:cubicBezTo>
                      <a:pt x="894" y="0"/>
                      <a:pt x="1" y="893"/>
                      <a:pt x="1" y="1988"/>
                    </a:cubicBezTo>
                    <a:cubicBezTo>
                      <a:pt x="1" y="3084"/>
                      <a:pt x="894" y="3977"/>
                      <a:pt x="1989" y="3977"/>
                    </a:cubicBezTo>
                    <a:cubicBezTo>
                      <a:pt x="3084" y="3977"/>
                      <a:pt x="3977" y="3084"/>
                      <a:pt x="3977" y="1988"/>
                    </a:cubicBezTo>
                    <a:cubicBezTo>
                      <a:pt x="3977" y="893"/>
                      <a:pt x="3084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</p:grpSp>
      </p:grpSp>
      <p:sp>
        <p:nvSpPr>
          <p:cNvPr id="107" name="Google Shape;1904;p41">
            <a:extLst>
              <a:ext uri="{FF2B5EF4-FFF2-40B4-BE49-F238E27FC236}">
                <a16:creationId xmlns:a16="http://schemas.microsoft.com/office/drawing/2014/main" id="{6164BE92-2B05-4325-990E-45620D69FD84}"/>
              </a:ext>
            </a:extLst>
          </p:cNvPr>
          <p:cNvSpPr txBox="1"/>
          <p:nvPr/>
        </p:nvSpPr>
        <p:spPr>
          <a:xfrm>
            <a:off x="3544646" y="3391326"/>
            <a:ext cx="1918464" cy="44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Acados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Car Model and Path</a:t>
            </a:r>
          </a:p>
        </p:txBody>
      </p:sp>
      <p:sp>
        <p:nvSpPr>
          <p:cNvPr id="109" name="Google Shape;1904;p41">
            <a:extLst>
              <a:ext uri="{FF2B5EF4-FFF2-40B4-BE49-F238E27FC236}">
                <a16:creationId xmlns:a16="http://schemas.microsoft.com/office/drawing/2014/main" id="{CCA71A0D-79FD-40A8-B388-F5974D3D66F2}"/>
              </a:ext>
            </a:extLst>
          </p:cNvPr>
          <p:cNvSpPr txBox="1"/>
          <p:nvPr/>
        </p:nvSpPr>
        <p:spPr>
          <a:xfrm>
            <a:off x="3477511" y="4204650"/>
            <a:ext cx="1918464" cy="44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5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Comments on the tests and on the obtained results</a:t>
            </a:r>
          </a:p>
        </p:txBody>
      </p:sp>
      <p:sp>
        <p:nvSpPr>
          <p:cNvPr id="117" name="Google Shape;1342;p34">
            <a:extLst>
              <a:ext uri="{FF2B5EF4-FFF2-40B4-BE49-F238E27FC236}">
                <a16:creationId xmlns:a16="http://schemas.microsoft.com/office/drawing/2014/main" id="{48381CE5-9CE1-4243-8C68-BC67AAF3E491}"/>
              </a:ext>
            </a:extLst>
          </p:cNvPr>
          <p:cNvSpPr/>
          <p:nvPr/>
        </p:nvSpPr>
        <p:spPr>
          <a:xfrm>
            <a:off x="1502387" y="4080188"/>
            <a:ext cx="723168" cy="723168"/>
          </a:xfrm>
          <a:custGeom>
            <a:avLst/>
            <a:gdLst/>
            <a:ahLst/>
            <a:cxnLst/>
            <a:rect l="l" t="t" r="r" b="b"/>
            <a:pathLst>
              <a:path w="22599" h="22599" extrusionOk="0">
                <a:moveTo>
                  <a:pt x="11312" y="1"/>
                </a:moveTo>
                <a:cubicBezTo>
                  <a:pt x="5073" y="1"/>
                  <a:pt x="1" y="5049"/>
                  <a:pt x="1" y="11288"/>
                </a:cubicBezTo>
                <a:cubicBezTo>
                  <a:pt x="1" y="17527"/>
                  <a:pt x="5073" y="22599"/>
                  <a:pt x="11312" y="22599"/>
                </a:cubicBezTo>
                <a:cubicBezTo>
                  <a:pt x="17551" y="22599"/>
                  <a:pt x="22599" y="17527"/>
                  <a:pt x="22599" y="11288"/>
                </a:cubicBezTo>
                <a:cubicBezTo>
                  <a:pt x="22599" y="5049"/>
                  <a:pt x="17551" y="1"/>
                  <a:pt x="11312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19" name="Google Shape;1343;p34">
            <a:extLst>
              <a:ext uri="{FF2B5EF4-FFF2-40B4-BE49-F238E27FC236}">
                <a16:creationId xmlns:a16="http://schemas.microsoft.com/office/drawing/2014/main" id="{85F032DE-179B-4E1A-9783-56B69E2B1977}"/>
              </a:ext>
            </a:extLst>
          </p:cNvPr>
          <p:cNvSpPr>
            <a:spLocks noChangeAspect="1"/>
          </p:cNvSpPr>
          <p:nvPr/>
        </p:nvSpPr>
        <p:spPr>
          <a:xfrm>
            <a:off x="2156976" y="4188689"/>
            <a:ext cx="540453" cy="537820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126" name="Google Shape;1326;p34">
            <a:extLst>
              <a:ext uri="{FF2B5EF4-FFF2-40B4-BE49-F238E27FC236}">
                <a16:creationId xmlns:a16="http://schemas.microsoft.com/office/drawing/2014/main" id="{DC3B6E48-106F-463A-A431-BBF9DA5C2ABF}"/>
              </a:ext>
            </a:extLst>
          </p:cNvPr>
          <p:cNvGrpSpPr>
            <a:grpSpLocks noChangeAspect="1"/>
          </p:cNvGrpSpPr>
          <p:nvPr/>
        </p:nvGrpSpPr>
        <p:grpSpPr>
          <a:xfrm>
            <a:off x="596398" y="649797"/>
            <a:ext cx="581093" cy="578042"/>
            <a:chOff x="1492675" y="4420975"/>
            <a:chExt cx="481825" cy="438525"/>
          </a:xfrm>
          <a:solidFill>
            <a:srgbClr val="92D050"/>
          </a:solidFill>
        </p:grpSpPr>
        <p:sp>
          <p:nvSpPr>
            <p:cNvPr id="127" name="Google Shape;1327;p34">
              <a:extLst>
                <a:ext uri="{FF2B5EF4-FFF2-40B4-BE49-F238E27FC236}">
                  <a16:creationId xmlns:a16="http://schemas.microsoft.com/office/drawing/2014/main" id="{15663D80-5699-4E27-9ED9-A201082364E4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28" name="Google Shape;1328;p34">
              <a:extLst>
                <a:ext uri="{FF2B5EF4-FFF2-40B4-BE49-F238E27FC236}">
                  <a16:creationId xmlns:a16="http://schemas.microsoft.com/office/drawing/2014/main" id="{F26EEDAC-8C62-47D4-8B24-3F3DA09358E1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29" name="Google Shape;1329;p34">
              <a:extLst>
                <a:ext uri="{FF2B5EF4-FFF2-40B4-BE49-F238E27FC236}">
                  <a16:creationId xmlns:a16="http://schemas.microsoft.com/office/drawing/2014/main" id="{AE6735E2-C0E7-43FA-8853-F9EFA11469D7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0" name="Google Shape;1330;p34">
              <a:extLst>
                <a:ext uri="{FF2B5EF4-FFF2-40B4-BE49-F238E27FC236}">
                  <a16:creationId xmlns:a16="http://schemas.microsoft.com/office/drawing/2014/main" id="{067A36CB-B1D6-4A77-A543-F75BE73E846C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1" name="Google Shape;1331;p34">
              <a:extLst>
                <a:ext uri="{FF2B5EF4-FFF2-40B4-BE49-F238E27FC236}">
                  <a16:creationId xmlns:a16="http://schemas.microsoft.com/office/drawing/2014/main" id="{BA365E6F-E8F6-4721-885D-0E4D715631D8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45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1399;p36">
            <a:extLst>
              <a:ext uri="{FF2B5EF4-FFF2-40B4-BE49-F238E27FC236}">
                <a16:creationId xmlns:a16="http://schemas.microsoft.com/office/drawing/2014/main" id="{FCEE48E7-5D94-4B17-AAB7-9DCA22991391}"/>
              </a:ext>
            </a:extLst>
          </p:cNvPr>
          <p:cNvGrpSpPr/>
          <p:nvPr/>
        </p:nvGrpSpPr>
        <p:grpSpPr>
          <a:xfrm rot="16200000">
            <a:off x="5532287" y="1527700"/>
            <a:ext cx="5143500" cy="2088099"/>
            <a:chOff x="-19525" y="1919771"/>
            <a:chExt cx="9184121" cy="3376135"/>
          </a:xfrm>
        </p:grpSpPr>
        <p:sp>
          <p:nvSpPr>
            <p:cNvPr id="35" name="Google Shape;1400;p36">
              <a:extLst>
                <a:ext uri="{FF2B5EF4-FFF2-40B4-BE49-F238E27FC236}">
                  <a16:creationId xmlns:a16="http://schemas.microsoft.com/office/drawing/2014/main" id="{77D52CFB-FB05-4438-BFFF-D3B5CB392577}"/>
                </a:ext>
              </a:extLst>
            </p:cNvPr>
            <p:cNvSpPr/>
            <p:nvPr/>
          </p:nvSpPr>
          <p:spPr>
            <a:xfrm>
              <a:off x="-7696" y="2182289"/>
              <a:ext cx="9160463" cy="3113617"/>
            </a:xfrm>
            <a:custGeom>
              <a:avLst/>
              <a:gdLst/>
              <a:ahLst/>
              <a:cxnLst/>
              <a:rect l="l" t="t" r="r" b="b"/>
              <a:pathLst>
                <a:path w="285751" h="97126" extrusionOk="0">
                  <a:moveTo>
                    <a:pt x="168518" y="0"/>
                  </a:moveTo>
                  <a:cubicBezTo>
                    <a:pt x="166008" y="0"/>
                    <a:pt x="163563" y="723"/>
                    <a:pt x="161438" y="2125"/>
                  </a:cubicBezTo>
                  <a:cubicBezTo>
                    <a:pt x="157997" y="4387"/>
                    <a:pt x="155425" y="8352"/>
                    <a:pt x="153996" y="13591"/>
                  </a:cubicBezTo>
                  <a:cubicBezTo>
                    <a:pt x="152937" y="17508"/>
                    <a:pt x="153425" y="21937"/>
                    <a:pt x="153937" y="26628"/>
                  </a:cubicBezTo>
                  <a:cubicBezTo>
                    <a:pt x="154449" y="31260"/>
                    <a:pt x="154973" y="36046"/>
                    <a:pt x="153961" y="40630"/>
                  </a:cubicBezTo>
                  <a:cubicBezTo>
                    <a:pt x="152746" y="46202"/>
                    <a:pt x="149508" y="50429"/>
                    <a:pt x="144078" y="53548"/>
                  </a:cubicBezTo>
                  <a:cubicBezTo>
                    <a:pt x="141165" y="55222"/>
                    <a:pt x="138091" y="56063"/>
                    <a:pt x="135044" y="56063"/>
                  </a:cubicBezTo>
                  <a:cubicBezTo>
                    <a:pt x="132650" y="56063"/>
                    <a:pt x="130274" y="55543"/>
                    <a:pt x="128005" y="54501"/>
                  </a:cubicBezTo>
                  <a:cubicBezTo>
                    <a:pt x="120766" y="51155"/>
                    <a:pt x="115444" y="43047"/>
                    <a:pt x="113396" y="32224"/>
                  </a:cubicBezTo>
                  <a:cubicBezTo>
                    <a:pt x="112289" y="26366"/>
                    <a:pt x="110515" y="22021"/>
                    <a:pt x="107943" y="18949"/>
                  </a:cubicBezTo>
                  <a:cubicBezTo>
                    <a:pt x="104934" y="15347"/>
                    <a:pt x="100831" y="13581"/>
                    <a:pt x="95431" y="13581"/>
                  </a:cubicBezTo>
                  <a:cubicBezTo>
                    <a:pt x="94869" y="13581"/>
                    <a:pt x="94293" y="13600"/>
                    <a:pt x="93703" y="13639"/>
                  </a:cubicBezTo>
                  <a:cubicBezTo>
                    <a:pt x="89607" y="13912"/>
                    <a:pt x="85238" y="16163"/>
                    <a:pt x="82309" y="19520"/>
                  </a:cubicBezTo>
                  <a:cubicBezTo>
                    <a:pt x="80332" y="21794"/>
                    <a:pt x="78046" y="25700"/>
                    <a:pt x="78451" y="31367"/>
                  </a:cubicBezTo>
                  <a:cubicBezTo>
                    <a:pt x="78951" y="38225"/>
                    <a:pt x="82690" y="42880"/>
                    <a:pt x="86297" y="47369"/>
                  </a:cubicBezTo>
                  <a:cubicBezTo>
                    <a:pt x="88893" y="50596"/>
                    <a:pt x="91572" y="53941"/>
                    <a:pt x="92822" y="57930"/>
                  </a:cubicBezTo>
                  <a:cubicBezTo>
                    <a:pt x="94298" y="62645"/>
                    <a:pt x="93560" y="67479"/>
                    <a:pt x="90548" y="72705"/>
                  </a:cubicBezTo>
                  <a:cubicBezTo>
                    <a:pt x="87095" y="78682"/>
                    <a:pt x="79892" y="82516"/>
                    <a:pt x="72784" y="82516"/>
                  </a:cubicBezTo>
                  <a:cubicBezTo>
                    <a:pt x="71569" y="82516"/>
                    <a:pt x="70367" y="82409"/>
                    <a:pt x="69188" y="82183"/>
                  </a:cubicBezTo>
                  <a:cubicBezTo>
                    <a:pt x="64985" y="81361"/>
                    <a:pt x="61270" y="79111"/>
                    <a:pt x="58461" y="75682"/>
                  </a:cubicBezTo>
                  <a:cubicBezTo>
                    <a:pt x="55413" y="71967"/>
                    <a:pt x="53424" y="66955"/>
                    <a:pt x="52555" y="60752"/>
                  </a:cubicBezTo>
                  <a:cubicBezTo>
                    <a:pt x="51960" y="56572"/>
                    <a:pt x="49448" y="52715"/>
                    <a:pt x="46150" y="50917"/>
                  </a:cubicBezTo>
                  <a:cubicBezTo>
                    <a:pt x="44740" y="50156"/>
                    <a:pt x="43258" y="49775"/>
                    <a:pt x="41713" y="49775"/>
                  </a:cubicBezTo>
                  <a:cubicBezTo>
                    <a:pt x="40138" y="49775"/>
                    <a:pt x="38498" y="50171"/>
                    <a:pt x="36803" y="50965"/>
                  </a:cubicBezTo>
                  <a:cubicBezTo>
                    <a:pt x="31755" y="53298"/>
                    <a:pt x="30195" y="58656"/>
                    <a:pt x="28695" y="63823"/>
                  </a:cubicBezTo>
                  <a:cubicBezTo>
                    <a:pt x="28302" y="65181"/>
                    <a:pt x="27933" y="66455"/>
                    <a:pt x="27492" y="67693"/>
                  </a:cubicBezTo>
                  <a:cubicBezTo>
                    <a:pt x="23159" y="80052"/>
                    <a:pt x="14872" y="86648"/>
                    <a:pt x="3894" y="86648"/>
                  </a:cubicBezTo>
                  <a:cubicBezTo>
                    <a:pt x="2430" y="86648"/>
                    <a:pt x="1549" y="86528"/>
                    <a:pt x="1" y="86302"/>
                  </a:cubicBezTo>
                  <a:lnTo>
                    <a:pt x="1" y="97125"/>
                  </a:lnTo>
                  <a:lnTo>
                    <a:pt x="285751" y="97125"/>
                  </a:lnTo>
                  <a:lnTo>
                    <a:pt x="285751" y="47238"/>
                  </a:lnTo>
                  <a:cubicBezTo>
                    <a:pt x="285071" y="47163"/>
                    <a:pt x="284481" y="47131"/>
                    <a:pt x="283969" y="47131"/>
                  </a:cubicBezTo>
                  <a:cubicBezTo>
                    <a:pt x="281893" y="47131"/>
                    <a:pt x="281118" y="47652"/>
                    <a:pt x="280917" y="47881"/>
                  </a:cubicBezTo>
                  <a:cubicBezTo>
                    <a:pt x="279988" y="48893"/>
                    <a:pt x="279238" y="51393"/>
                    <a:pt x="278369" y="54275"/>
                  </a:cubicBezTo>
                  <a:cubicBezTo>
                    <a:pt x="277869" y="55953"/>
                    <a:pt x="277309" y="57834"/>
                    <a:pt x="276571" y="59930"/>
                  </a:cubicBezTo>
                  <a:cubicBezTo>
                    <a:pt x="276214" y="60954"/>
                    <a:pt x="275869" y="62121"/>
                    <a:pt x="275512" y="63359"/>
                  </a:cubicBezTo>
                  <a:cubicBezTo>
                    <a:pt x="273785" y="69312"/>
                    <a:pt x="271416" y="77468"/>
                    <a:pt x="262986" y="81373"/>
                  </a:cubicBezTo>
                  <a:cubicBezTo>
                    <a:pt x="260213" y="82665"/>
                    <a:pt x="257379" y="83309"/>
                    <a:pt x="254608" y="83309"/>
                  </a:cubicBezTo>
                  <a:cubicBezTo>
                    <a:pt x="251633" y="83309"/>
                    <a:pt x="248731" y="82567"/>
                    <a:pt x="246055" y="81087"/>
                  </a:cubicBezTo>
                  <a:cubicBezTo>
                    <a:pt x="240483" y="78004"/>
                    <a:pt x="236507" y="71920"/>
                    <a:pt x="235673" y="65228"/>
                  </a:cubicBezTo>
                  <a:cubicBezTo>
                    <a:pt x="234995" y="59716"/>
                    <a:pt x="233209" y="55120"/>
                    <a:pt x="230518" y="51953"/>
                  </a:cubicBezTo>
                  <a:cubicBezTo>
                    <a:pt x="228375" y="49429"/>
                    <a:pt x="225696" y="47893"/>
                    <a:pt x="223005" y="47655"/>
                  </a:cubicBezTo>
                  <a:cubicBezTo>
                    <a:pt x="222742" y="47630"/>
                    <a:pt x="222481" y="47618"/>
                    <a:pt x="222223" y="47618"/>
                  </a:cubicBezTo>
                  <a:cubicBezTo>
                    <a:pt x="218182" y="47618"/>
                    <a:pt x="214787" y="50564"/>
                    <a:pt x="213254" y="55465"/>
                  </a:cubicBezTo>
                  <a:cubicBezTo>
                    <a:pt x="211099" y="62323"/>
                    <a:pt x="207253" y="67907"/>
                    <a:pt x="202121" y="71646"/>
                  </a:cubicBezTo>
                  <a:cubicBezTo>
                    <a:pt x="197526" y="74991"/>
                    <a:pt x="192025" y="76801"/>
                    <a:pt x="186227" y="76896"/>
                  </a:cubicBezTo>
                  <a:cubicBezTo>
                    <a:pt x="186094" y="76898"/>
                    <a:pt x="185961" y="76899"/>
                    <a:pt x="185828" y="76899"/>
                  </a:cubicBezTo>
                  <a:cubicBezTo>
                    <a:pt x="180925" y="76899"/>
                    <a:pt x="176045" y="75618"/>
                    <a:pt x="172034" y="73265"/>
                  </a:cubicBezTo>
                  <a:cubicBezTo>
                    <a:pt x="167534" y="70634"/>
                    <a:pt x="164343" y="66895"/>
                    <a:pt x="162795" y="62430"/>
                  </a:cubicBezTo>
                  <a:cubicBezTo>
                    <a:pt x="161009" y="57251"/>
                    <a:pt x="161271" y="52370"/>
                    <a:pt x="163593" y="47488"/>
                  </a:cubicBezTo>
                  <a:cubicBezTo>
                    <a:pt x="165510" y="43487"/>
                    <a:pt x="168486" y="40070"/>
                    <a:pt x="171641" y="36463"/>
                  </a:cubicBezTo>
                  <a:cubicBezTo>
                    <a:pt x="176344" y="31069"/>
                    <a:pt x="181214" y="25485"/>
                    <a:pt x="182262" y="17782"/>
                  </a:cubicBezTo>
                  <a:cubicBezTo>
                    <a:pt x="182893" y="13186"/>
                    <a:pt x="182000" y="9055"/>
                    <a:pt x="179678" y="5816"/>
                  </a:cubicBezTo>
                  <a:cubicBezTo>
                    <a:pt x="177618" y="2935"/>
                    <a:pt x="174594" y="970"/>
                    <a:pt x="171165" y="268"/>
                  </a:cubicBezTo>
                  <a:cubicBezTo>
                    <a:pt x="170282" y="89"/>
                    <a:pt x="169396" y="0"/>
                    <a:pt x="168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1401;p36">
              <a:extLst>
                <a:ext uri="{FF2B5EF4-FFF2-40B4-BE49-F238E27FC236}">
                  <a16:creationId xmlns:a16="http://schemas.microsoft.com/office/drawing/2014/main" id="{23DA9AF1-8F05-4E86-8D35-DDB2EF02786C}"/>
                </a:ext>
              </a:extLst>
            </p:cNvPr>
            <p:cNvGrpSpPr/>
            <p:nvPr/>
          </p:nvGrpSpPr>
          <p:grpSpPr>
            <a:xfrm>
              <a:off x="-19525" y="1919771"/>
              <a:ext cx="9184121" cy="3040237"/>
              <a:chOff x="-19525" y="1767371"/>
              <a:chExt cx="9184121" cy="3040237"/>
            </a:xfrm>
          </p:grpSpPr>
          <p:sp>
            <p:nvSpPr>
              <p:cNvPr id="38" name="Google Shape;1402;p36">
                <a:extLst>
                  <a:ext uri="{FF2B5EF4-FFF2-40B4-BE49-F238E27FC236}">
                    <a16:creationId xmlns:a16="http://schemas.microsoft.com/office/drawing/2014/main" id="{3984FB61-F592-4E85-80D6-BBB08BC45097}"/>
                  </a:ext>
                </a:extLst>
              </p:cNvPr>
              <p:cNvSpPr/>
              <p:nvPr/>
            </p:nvSpPr>
            <p:spPr>
              <a:xfrm>
                <a:off x="-7696" y="1767371"/>
                <a:ext cx="9160463" cy="3040237"/>
              </a:xfrm>
              <a:custGeom>
                <a:avLst/>
                <a:gdLst/>
                <a:ahLst/>
                <a:cxnLst/>
                <a:rect l="l" t="t" r="r" b="b"/>
                <a:pathLst>
                  <a:path w="285751" h="94837" extrusionOk="0">
                    <a:moveTo>
                      <a:pt x="168507" y="0"/>
                    </a:moveTo>
                    <a:cubicBezTo>
                      <a:pt x="164415" y="0"/>
                      <a:pt x="160417" y="1181"/>
                      <a:pt x="156937" y="3468"/>
                    </a:cubicBezTo>
                    <a:cubicBezTo>
                      <a:pt x="151806" y="6850"/>
                      <a:pt x="148055" y="12434"/>
                      <a:pt x="146103" y="19637"/>
                    </a:cubicBezTo>
                    <a:cubicBezTo>
                      <a:pt x="144638" y="25042"/>
                      <a:pt x="145233" y="30472"/>
                      <a:pt x="145805" y="35710"/>
                    </a:cubicBezTo>
                    <a:cubicBezTo>
                      <a:pt x="146829" y="45080"/>
                      <a:pt x="147067" y="50581"/>
                      <a:pt x="140007" y="54641"/>
                    </a:cubicBezTo>
                    <a:cubicBezTo>
                      <a:pt x="138341" y="55596"/>
                      <a:pt x="136691" y="56073"/>
                      <a:pt x="135070" y="56073"/>
                    </a:cubicBezTo>
                    <a:cubicBezTo>
                      <a:pt x="133840" y="56073"/>
                      <a:pt x="132626" y="55798"/>
                      <a:pt x="131434" y="55248"/>
                    </a:cubicBezTo>
                    <a:cubicBezTo>
                      <a:pt x="126695" y="53070"/>
                      <a:pt x="122957" y="46962"/>
                      <a:pt x="121445" y="38901"/>
                    </a:cubicBezTo>
                    <a:cubicBezTo>
                      <a:pt x="120075" y="31626"/>
                      <a:pt x="117718" y="26066"/>
                      <a:pt x="114229" y="21887"/>
                    </a:cubicBezTo>
                    <a:cubicBezTo>
                      <a:pt x="109625" y="16368"/>
                      <a:pt x="103309" y="13586"/>
                      <a:pt x="95436" y="13586"/>
                    </a:cubicBezTo>
                    <a:cubicBezTo>
                      <a:pt x="94698" y="13586"/>
                      <a:pt x="93945" y="13611"/>
                      <a:pt x="93179" y="13660"/>
                    </a:cubicBezTo>
                    <a:cubicBezTo>
                      <a:pt x="86881" y="14077"/>
                      <a:pt x="80523" y="17315"/>
                      <a:pt x="76141" y="22328"/>
                    </a:cubicBezTo>
                    <a:cubicBezTo>
                      <a:pt x="71831" y="27269"/>
                      <a:pt x="69807" y="33424"/>
                      <a:pt x="70283" y="40139"/>
                    </a:cubicBezTo>
                    <a:cubicBezTo>
                      <a:pt x="70974" y="49557"/>
                      <a:pt x="75927" y="55725"/>
                      <a:pt x="79916" y="60690"/>
                    </a:cubicBezTo>
                    <a:cubicBezTo>
                      <a:pt x="85095" y="67131"/>
                      <a:pt x="87226" y="70262"/>
                      <a:pt x="83452" y="76811"/>
                    </a:cubicBezTo>
                    <a:cubicBezTo>
                      <a:pt x="81726" y="79807"/>
                      <a:pt x="77410" y="82534"/>
                      <a:pt x="72845" y="82534"/>
                    </a:cubicBezTo>
                    <a:cubicBezTo>
                      <a:pt x="72149" y="82534"/>
                      <a:pt x="71447" y="82470"/>
                      <a:pt x="70748" y="82335"/>
                    </a:cubicBezTo>
                    <a:cubicBezTo>
                      <a:pt x="68402" y="81871"/>
                      <a:pt x="66402" y="80644"/>
                      <a:pt x="64783" y="78680"/>
                    </a:cubicBezTo>
                    <a:cubicBezTo>
                      <a:pt x="62711" y="76144"/>
                      <a:pt x="61318" y="72489"/>
                      <a:pt x="60663" y="67798"/>
                    </a:cubicBezTo>
                    <a:cubicBezTo>
                      <a:pt x="59699" y="61035"/>
                      <a:pt x="55639" y="54939"/>
                      <a:pt x="50043" y="51915"/>
                    </a:cubicBezTo>
                    <a:cubicBezTo>
                      <a:pt x="47442" y="50501"/>
                      <a:pt x="44620" y="49796"/>
                      <a:pt x="41723" y="49796"/>
                    </a:cubicBezTo>
                    <a:cubicBezTo>
                      <a:pt x="38958" y="49796"/>
                      <a:pt x="36124" y="50439"/>
                      <a:pt x="33350" y="51724"/>
                    </a:cubicBezTo>
                    <a:cubicBezTo>
                      <a:pt x="24933" y="55629"/>
                      <a:pt x="22563" y="63785"/>
                      <a:pt x="20837" y="69738"/>
                    </a:cubicBezTo>
                    <a:cubicBezTo>
                      <a:pt x="20468" y="70976"/>
                      <a:pt x="20134" y="72143"/>
                      <a:pt x="19777" y="73167"/>
                    </a:cubicBezTo>
                    <a:cubicBezTo>
                      <a:pt x="18051" y="78061"/>
                      <a:pt x="15658" y="81668"/>
                      <a:pt x="12657" y="83907"/>
                    </a:cubicBezTo>
                    <a:cubicBezTo>
                      <a:pt x="10175" y="85744"/>
                      <a:pt x="6935" y="86657"/>
                      <a:pt x="3378" y="86657"/>
                    </a:cubicBezTo>
                    <a:cubicBezTo>
                      <a:pt x="2279" y="86657"/>
                      <a:pt x="1148" y="86569"/>
                      <a:pt x="1" y="86395"/>
                    </a:cubicBezTo>
                    <a:lnTo>
                      <a:pt x="1" y="94491"/>
                    </a:lnTo>
                    <a:cubicBezTo>
                      <a:pt x="1549" y="94717"/>
                      <a:pt x="2442" y="94837"/>
                      <a:pt x="3894" y="94837"/>
                    </a:cubicBezTo>
                    <a:cubicBezTo>
                      <a:pt x="14872" y="94837"/>
                      <a:pt x="23159" y="88241"/>
                      <a:pt x="27492" y="75882"/>
                    </a:cubicBezTo>
                    <a:cubicBezTo>
                      <a:pt x="27933" y="74644"/>
                      <a:pt x="28302" y="73370"/>
                      <a:pt x="28695" y="72012"/>
                    </a:cubicBezTo>
                    <a:cubicBezTo>
                      <a:pt x="30195" y="66845"/>
                      <a:pt x="31755" y="61487"/>
                      <a:pt x="36803" y="59154"/>
                    </a:cubicBezTo>
                    <a:cubicBezTo>
                      <a:pt x="38498" y="58360"/>
                      <a:pt x="40138" y="57964"/>
                      <a:pt x="41713" y="57964"/>
                    </a:cubicBezTo>
                    <a:cubicBezTo>
                      <a:pt x="43258" y="57964"/>
                      <a:pt x="44740" y="58345"/>
                      <a:pt x="46150" y="59106"/>
                    </a:cubicBezTo>
                    <a:cubicBezTo>
                      <a:pt x="49448" y="60904"/>
                      <a:pt x="51960" y="64761"/>
                      <a:pt x="52555" y="68941"/>
                    </a:cubicBezTo>
                    <a:cubicBezTo>
                      <a:pt x="53424" y="75144"/>
                      <a:pt x="55413" y="80156"/>
                      <a:pt x="58461" y="83871"/>
                    </a:cubicBezTo>
                    <a:cubicBezTo>
                      <a:pt x="61270" y="87300"/>
                      <a:pt x="64985" y="89550"/>
                      <a:pt x="69188" y="90372"/>
                    </a:cubicBezTo>
                    <a:cubicBezTo>
                      <a:pt x="70367" y="90598"/>
                      <a:pt x="71569" y="90705"/>
                      <a:pt x="72784" y="90705"/>
                    </a:cubicBezTo>
                    <a:cubicBezTo>
                      <a:pt x="79892" y="90705"/>
                      <a:pt x="87095" y="86871"/>
                      <a:pt x="90548" y="80894"/>
                    </a:cubicBezTo>
                    <a:cubicBezTo>
                      <a:pt x="93560" y="75668"/>
                      <a:pt x="94298" y="70834"/>
                      <a:pt x="92822" y="66119"/>
                    </a:cubicBezTo>
                    <a:cubicBezTo>
                      <a:pt x="91572" y="62130"/>
                      <a:pt x="88893" y="58785"/>
                      <a:pt x="86297" y="55558"/>
                    </a:cubicBezTo>
                    <a:cubicBezTo>
                      <a:pt x="82690" y="51069"/>
                      <a:pt x="78951" y="46414"/>
                      <a:pt x="78451" y="39556"/>
                    </a:cubicBezTo>
                    <a:cubicBezTo>
                      <a:pt x="78046" y="33889"/>
                      <a:pt x="80320" y="29983"/>
                      <a:pt x="82309" y="27709"/>
                    </a:cubicBezTo>
                    <a:cubicBezTo>
                      <a:pt x="85238" y="24352"/>
                      <a:pt x="89607" y="22101"/>
                      <a:pt x="93703" y="21828"/>
                    </a:cubicBezTo>
                    <a:cubicBezTo>
                      <a:pt x="94282" y="21791"/>
                      <a:pt x="94847" y="21773"/>
                      <a:pt x="95399" y="21773"/>
                    </a:cubicBezTo>
                    <a:cubicBezTo>
                      <a:pt x="100815" y="21773"/>
                      <a:pt x="104928" y="23529"/>
                      <a:pt x="107943" y="27138"/>
                    </a:cubicBezTo>
                    <a:cubicBezTo>
                      <a:pt x="110503" y="30210"/>
                      <a:pt x="112289" y="34555"/>
                      <a:pt x="113396" y="40413"/>
                    </a:cubicBezTo>
                    <a:cubicBezTo>
                      <a:pt x="115432" y="51236"/>
                      <a:pt x="120766" y="59344"/>
                      <a:pt x="128005" y="62690"/>
                    </a:cubicBezTo>
                    <a:cubicBezTo>
                      <a:pt x="130274" y="63732"/>
                      <a:pt x="132650" y="64252"/>
                      <a:pt x="135044" y="64252"/>
                    </a:cubicBezTo>
                    <a:cubicBezTo>
                      <a:pt x="138091" y="64252"/>
                      <a:pt x="141165" y="63411"/>
                      <a:pt x="144078" y="61737"/>
                    </a:cubicBezTo>
                    <a:cubicBezTo>
                      <a:pt x="149508" y="58618"/>
                      <a:pt x="152746" y="54391"/>
                      <a:pt x="153961" y="48819"/>
                    </a:cubicBezTo>
                    <a:cubicBezTo>
                      <a:pt x="154973" y="44235"/>
                      <a:pt x="154449" y="39449"/>
                      <a:pt x="153937" y="34829"/>
                    </a:cubicBezTo>
                    <a:cubicBezTo>
                      <a:pt x="153425" y="30126"/>
                      <a:pt x="152937" y="25697"/>
                      <a:pt x="153996" y="21780"/>
                    </a:cubicBezTo>
                    <a:cubicBezTo>
                      <a:pt x="155425" y="16541"/>
                      <a:pt x="157997" y="12576"/>
                      <a:pt x="161438" y="10314"/>
                    </a:cubicBezTo>
                    <a:cubicBezTo>
                      <a:pt x="163563" y="8912"/>
                      <a:pt x="166008" y="8189"/>
                      <a:pt x="168513" y="8189"/>
                    </a:cubicBezTo>
                    <a:cubicBezTo>
                      <a:pt x="169389" y="8189"/>
                      <a:pt x="170273" y="8278"/>
                      <a:pt x="171153" y="8457"/>
                    </a:cubicBezTo>
                    <a:cubicBezTo>
                      <a:pt x="174594" y="9159"/>
                      <a:pt x="177618" y="11124"/>
                      <a:pt x="179678" y="14005"/>
                    </a:cubicBezTo>
                    <a:cubicBezTo>
                      <a:pt x="182000" y="17244"/>
                      <a:pt x="182893" y="21375"/>
                      <a:pt x="182262" y="25971"/>
                    </a:cubicBezTo>
                    <a:cubicBezTo>
                      <a:pt x="181214" y="33674"/>
                      <a:pt x="176344" y="39258"/>
                      <a:pt x="171641" y="44652"/>
                    </a:cubicBezTo>
                    <a:cubicBezTo>
                      <a:pt x="168486" y="48259"/>
                      <a:pt x="165510" y="51676"/>
                      <a:pt x="163593" y="55677"/>
                    </a:cubicBezTo>
                    <a:cubicBezTo>
                      <a:pt x="161271" y="60559"/>
                      <a:pt x="161009" y="65440"/>
                      <a:pt x="162795" y="70619"/>
                    </a:cubicBezTo>
                    <a:cubicBezTo>
                      <a:pt x="164343" y="75084"/>
                      <a:pt x="167534" y="78823"/>
                      <a:pt x="172034" y="81454"/>
                    </a:cubicBezTo>
                    <a:cubicBezTo>
                      <a:pt x="176045" y="83807"/>
                      <a:pt x="180925" y="85088"/>
                      <a:pt x="185828" y="85088"/>
                    </a:cubicBezTo>
                    <a:cubicBezTo>
                      <a:pt x="185961" y="85088"/>
                      <a:pt x="186094" y="85087"/>
                      <a:pt x="186227" y="85085"/>
                    </a:cubicBezTo>
                    <a:cubicBezTo>
                      <a:pt x="192025" y="84990"/>
                      <a:pt x="197526" y="83180"/>
                      <a:pt x="202121" y="79835"/>
                    </a:cubicBezTo>
                    <a:cubicBezTo>
                      <a:pt x="207253" y="76108"/>
                      <a:pt x="211099" y="70512"/>
                      <a:pt x="213254" y="63654"/>
                    </a:cubicBezTo>
                    <a:cubicBezTo>
                      <a:pt x="214789" y="58745"/>
                      <a:pt x="218192" y="55809"/>
                      <a:pt x="222240" y="55809"/>
                    </a:cubicBezTo>
                    <a:cubicBezTo>
                      <a:pt x="222493" y="55809"/>
                      <a:pt x="222748" y="55821"/>
                      <a:pt x="223005" y="55844"/>
                    </a:cubicBezTo>
                    <a:cubicBezTo>
                      <a:pt x="225696" y="56082"/>
                      <a:pt x="228375" y="57618"/>
                      <a:pt x="230518" y="60142"/>
                    </a:cubicBezTo>
                    <a:cubicBezTo>
                      <a:pt x="233209" y="63309"/>
                      <a:pt x="234995" y="67905"/>
                      <a:pt x="235673" y="73417"/>
                    </a:cubicBezTo>
                    <a:cubicBezTo>
                      <a:pt x="236495" y="80109"/>
                      <a:pt x="240483" y="86193"/>
                      <a:pt x="246055" y="89276"/>
                    </a:cubicBezTo>
                    <a:cubicBezTo>
                      <a:pt x="248731" y="90756"/>
                      <a:pt x="251633" y="91498"/>
                      <a:pt x="254608" y="91498"/>
                    </a:cubicBezTo>
                    <a:cubicBezTo>
                      <a:pt x="257379" y="91498"/>
                      <a:pt x="260213" y="90854"/>
                      <a:pt x="262986" y="89562"/>
                    </a:cubicBezTo>
                    <a:cubicBezTo>
                      <a:pt x="271416" y="85657"/>
                      <a:pt x="273785" y="77501"/>
                      <a:pt x="275512" y="71560"/>
                    </a:cubicBezTo>
                    <a:cubicBezTo>
                      <a:pt x="275869" y="70310"/>
                      <a:pt x="276214" y="69143"/>
                      <a:pt x="276571" y="68119"/>
                    </a:cubicBezTo>
                    <a:cubicBezTo>
                      <a:pt x="277309" y="66035"/>
                      <a:pt x="277869" y="64142"/>
                      <a:pt x="278369" y="62464"/>
                    </a:cubicBezTo>
                    <a:cubicBezTo>
                      <a:pt x="279238" y="59582"/>
                      <a:pt x="279988" y="57082"/>
                      <a:pt x="280917" y="56070"/>
                    </a:cubicBezTo>
                    <a:cubicBezTo>
                      <a:pt x="281118" y="55841"/>
                      <a:pt x="281893" y="55320"/>
                      <a:pt x="283969" y="55320"/>
                    </a:cubicBezTo>
                    <a:cubicBezTo>
                      <a:pt x="284481" y="55320"/>
                      <a:pt x="285071" y="55352"/>
                      <a:pt x="285751" y="55427"/>
                    </a:cubicBezTo>
                    <a:lnTo>
                      <a:pt x="285751" y="47295"/>
                    </a:lnTo>
                    <a:cubicBezTo>
                      <a:pt x="284936" y="47203"/>
                      <a:pt x="284059" y="47130"/>
                      <a:pt x="283150" y="47130"/>
                    </a:cubicBezTo>
                    <a:cubicBezTo>
                      <a:pt x="280416" y="47130"/>
                      <a:pt x="277388" y="47788"/>
                      <a:pt x="274869" y="50557"/>
                    </a:cubicBezTo>
                    <a:cubicBezTo>
                      <a:pt x="272690" y="52939"/>
                      <a:pt x="271737" y="56106"/>
                      <a:pt x="270535" y="60118"/>
                    </a:cubicBezTo>
                    <a:cubicBezTo>
                      <a:pt x="270058" y="61702"/>
                      <a:pt x="269523" y="63499"/>
                      <a:pt x="268844" y="65404"/>
                    </a:cubicBezTo>
                    <a:cubicBezTo>
                      <a:pt x="268415" y="66643"/>
                      <a:pt x="268046" y="67917"/>
                      <a:pt x="267653" y="69274"/>
                    </a:cubicBezTo>
                    <a:cubicBezTo>
                      <a:pt x="266153" y="74441"/>
                      <a:pt x="264594" y="79799"/>
                      <a:pt x="259545" y="82133"/>
                    </a:cubicBezTo>
                    <a:cubicBezTo>
                      <a:pt x="257858" y="82917"/>
                      <a:pt x="256194" y="83310"/>
                      <a:pt x="254595" y="83310"/>
                    </a:cubicBezTo>
                    <a:cubicBezTo>
                      <a:pt x="252991" y="83310"/>
                      <a:pt x="251452" y="82914"/>
                      <a:pt x="250020" y="82121"/>
                    </a:cubicBezTo>
                    <a:cubicBezTo>
                      <a:pt x="246746" y="80299"/>
                      <a:pt x="244305" y="76489"/>
                      <a:pt x="243793" y="72405"/>
                    </a:cubicBezTo>
                    <a:cubicBezTo>
                      <a:pt x="242924" y="65309"/>
                      <a:pt x="240483" y="59237"/>
                      <a:pt x="236757" y="54844"/>
                    </a:cubicBezTo>
                    <a:cubicBezTo>
                      <a:pt x="233209" y="50664"/>
                      <a:pt x="228589" y="48128"/>
                      <a:pt x="223743" y="47688"/>
                    </a:cubicBezTo>
                    <a:cubicBezTo>
                      <a:pt x="223233" y="47642"/>
                      <a:pt x="222725" y="47620"/>
                      <a:pt x="222220" y="47620"/>
                    </a:cubicBezTo>
                    <a:cubicBezTo>
                      <a:pt x="218771" y="47620"/>
                      <a:pt x="215481" y="48681"/>
                      <a:pt x="212635" y="50748"/>
                    </a:cubicBezTo>
                    <a:cubicBezTo>
                      <a:pt x="209325" y="53141"/>
                      <a:pt x="206836" y="56760"/>
                      <a:pt x="205431" y="61213"/>
                    </a:cubicBezTo>
                    <a:cubicBezTo>
                      <a:pt x="203800" y="66440"/>
                      <a:pt x="201062" y="70488"/>
                      <a:pt x="197311" y="73215"/>
                    </a:cubicBezTo>
                    <a:cubicBezTo>
                      <a:pt x="194085" y="75560"/>
                      <a:pt x="190203" y="76834"/>
                      <a:pt x="186108" y="76894"/>
                    </a:cubicBezTo>
                    <a:cubicBezTo>
                      <a:pt x="185993" y="76896"/>
                      <a:pt x="185879" y="76897"/>
                      <a:pt x="185765" y="76897"/>
                    </a:cubicBezTo>
                    <a:cubicBezTo>
                      <a:pt x="178609" y="76897"/>
                      <a:pt x="172374" y="73237"/>
                      <a:pt x="170534" y="67928"/>
                    </a:cubicBezTo>
                    <a:cubicBezTo>
                      <a:pt x="169451" y="64821"/>
                      <a:pt x="169594" y="62130"/>
                      <a:pt x="170987" y="59201"/>
                    </a:cubicBezTo>
                    <a:cubicBezTo>
                      <a:pt x="172415" y="56213"/>
                      <a:pt x="175035" y="53212"/>
                      <a:pt x="177809" y="50033"/>
                    </a:cubicBezTo>
                    <a:cubicBezTo>
                      <a:pt x="183048" y="44021"/>
                      <a:pt x="188989" y="37210"/>
                      <a:pt x="190370" y="27078"/>
                    </a:cubicBezTo>
                    <a:cubicBezTo>
                      <a:pt x="191287" y="20375"/>
                      <a:pt x="189894" y="14208"/>
                      <a:pt x="186334" y="9243"/>
                    </a:cubicBezTo>
                    <a:cubicBezTo>
                      <a:pt x="183071" y="4671"/>
                      <a:pt x="178261" y="1551"/>
                      <a:pt x="172796" y="432"/>
                    </a:cubicBezTo>
                    <a:cubicBezTo>
                      <a:pt x="171367" y="143"/>
                      <a:pt x="169932" y="0"/>
                      <a:pt x="1685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03;p36">
                <a:extLst>
                  <a:ext uri="{FF2B5EF4-FFF2-40B4-BE49-F238E27FC236}">
                    <a16:creationId xmlns:a16="http://schemas.microsoft.com/office/drawing/2014/main" id="{4F37AC93-9BA4-4ADD-A095-A8BD2E09855A}"/>
                  </a:ext>
                </a:extLst>
              </p:cNvPr>
              <p:cNvSpPr/>
              <p:nvPr/>
            </p:nvSpPr>
            <p:spPr>
              <a:xfrm>
                <a:off x="-19525" y="1889189"/>
                <a:ext cx="9184121" cy="2798203"/>
              </a:xfrm>
              <a:custGeom>
                <a:avLst/>
                <a:gdLst/>
                <a:ahLst/>
                <a:cxnLst/>
                <a:rect l="l" t="t" r="r" b="b"/>
                <a:pathLst>
                  <a:path w="286489" h="87287" extrusionOk="0">
                    <a:moveTo>
                      <a:pt x="167580" y="1"/>
                    </a:moveTo>
                    <a:cubicBezTo>
                      <a:pt x="167572" y="1"/>
                      <a:pt x="167565" y="1"/>
                      <a:pt x="167557" y="2"/>
                    </a:cubicBezTo>
                    <a:cubicBezTo>
                      <a:pt x="166153" y="109"/>
                      <a:pt x="164760" y="383"/>
                      <a:pt x="163438" y="823"/>
                    </a:cubicBezTo>
                    <a:cubicBezTo>
                      <a:pt x="163247" y="895"/>
                      <a:pt x="163152" y="1085"/>
                      <a:pt x="163212" y="1264"/>
                    </a:cubicBezTo>
                    <a:cubicBezTo>
                      <a:pt x="163259" y="1406"/>
                      <a:pt x="163402" y="1502"/>
                      <a:pt x="163545" y="1502"/>
                    </a:cubicBezTo>
                    <a:cubicBezTo>
                      <a:pt x="163581" y="1502"/>
                      <a:pt x="163617" y="1490"/>
                      <a:pt x="163652" y="1478"/>
                    </a:cubicBezTo>
                    <a:cubicBezTo>
                      <a:pt x="164926" y="1061"/>
                      <a:pt x="166260" y="787"/>
                      <a:pt x="167605" y="692"/>
                    </a:cubicBezTo>
                    <a:cubicBezTo>
                      <a:pt x="167796" y="668"/>
                      <a:pt x="167938" y="502"/>
                      <a:pt x="167927" y="323"/>
                    </a:cubicBezTo>
                    <a:cubicBezTo>
                      <a:pt x="167915" y="140"/>
                      <a:pt x="167761" y="1"/>
                      <a:pt x="167580" y="1"/>
                    </a:cubicBezTo>
                    <a:close/>
                    <a:moveTo>
                      <a:pt x="171689" y="186"/>
                    </a:moveTo>
                    <a:cubicBezTo>
                      <a:pt x="171532" y="186"/>
                      <a:pt x="171387" y="307"/>
                      <a:pt x="171356" y="466"/>
                    </a:cubicBezTo>
                    <a:cubicBezTo>
                      <a:pt x="171332" y="656"/>
                      <a:pt x="171451" y="835"/>
                      <a:pt x="171641" y="871"/>
                    </a:cubicBezTo>
                    <a:cubicBezTo>
                      <a:pt x="172963" y="1085"/>
                      <a:pt x="174273" y="1466"/>
                      <a:pt x="175523" y="1978"/>
                    </a:cubicBezTo>
                    <a:cubicBezTo>
                      <a:pt x="175570" y="2002"/>
                      <a:pt x="175618" y="2014"/>
                      <a:pt x="175654" y="2014"/>
                    </a:cubicBezTo>
                    <a:cubicBezTo>
                      <a:pt x="175797" y="2014"/>
                      <a:pt x="175916" y="1930"/>
                      <a:pt x="175975" y="1799"/>
                    </a:cubicBezTo>
                    <a:cubicBezTo>
                      <a:pt x="176047" y="1621"/>
                      <a:pt x="175963" y="1418"/>
                      <a:pt x="175797" y="1347"/>
                    </a:cubicBezTo>
                    <a:cubicBezTo>
                      <a:pt x="174487" y="799"/>
                      <a:pt x="173130" y="418"/>
                      <a:pt x="171748" y="192"/>
                    </a:cubicBezTo>
                    <a:cubicBezTo>
                      <a:pt x="171729" y="188"/>
                      <a:pt x="171709" y="186"/>
                      <a:pt x="171689" y="186"/>
                    </a:cubicBezTo>
                    <a:close/>
                    <a:moveTo>
                      <a:pt x="159823" y="2576"/>
                    </a:moveTo>
                    <a:cubicBezTo>
                      <a:pt x="159759" y="2576"/>
                      <a:pt x="159696" y="2594"/>
                      <a:pt x="159640" y="2633"/>
                    </a:cubicBezTo>
                    <a:cubicBezTo>
                      <a:pt x="158473" y="3371"/>
                      <a:pt x="157366" y="4252"/>
                      <a:pt x="156366" y="5264"/>
                    </a:cubicBezTo>
                    <a:cubicBezTo>
                      <a:pt x="156235" y="5395"/>
                      <a:pt x="156235" y="5621"/>
                      <a:pt x="156366" y="5752"/>
                    </a:cubicBezTo>
                    <a:cubicBezTo>
                      <a:pt x="156437" y="5824"/>
                      <a:pt x="156520" y="5848"/>
                      <a:pt x="156616" y="5848"/>
                    </a:cubicBezTo>
                    <a:cubicBezTo>
                      <a:pt x="156699" y="5848"/>
                      <a:pt x="156782" y="5824"/>
                      <a:pt x="156854" y="5752"/>
                    </a:cubicBezTo>
                    <a:cubicBezTo>
                      <a:pt x="157818" y="4776"/>
                      <a:pt x="158878" y="3919"/>
                      <a:pt x="160009" y="3216"/>
                    </a:cubicBezTo>
                    <a:cubicBezTo>
                      <a:pt x="160164" y="3109"/>
                      <a:pt x="160211" y="2895"/>
                      <a:pt x="160116" y="2740"/>
                    </a:cubicBezTo>
                    <a:cubicBezTo>
                      <a:pt x="160048" y="2634"/>
                      <a:pt x="159935" y="2576"/>
                      <a:pt x="159823" y="2576"/>
                    </a:cubicBezTo>
                    <a:close/>
                    <a:moveTo>
                      <a:pt x="179255" y="3333"/>
                    </a:moveTo>
                    <a:cubicBezTo>
                      <a:pt x="179147" y="3333"/>
                      <a:pt x="179041" y="3383"/>
                      <a:pt x="178976" y="3478"/>
                    </a:cubicBezTo>
                    <a:cubicBezTo>
                      <a:pt x="178868" y="3633"/>
                      <a:pt x="178892" y="3847"/>
                      <a:pt x="179047" y="3954"/>
                    </a:cubicBezTo>
                    <a:cubicBezTo>
                      <a:pt x="180142" y="4752"/>
                      <a:pt x="181154" y="5669"/>
                      <a:pt x="182035" y="6681"/>
                    </a:cubicBezTo>
                    <a:cubicBezTo>
                      <a:pt x="182107" y="6764"/>
                      <a:pt x="182202" y="6800"/>
                      <a:pt x="182297" y="6800"/>
                    </a:cubicBezTo>
                    <a:cubicBezTo>
                      <a:pt x="182381" y="6800"/>
                      <a:pt x="182464" y="6776"/>
                      <a:pt x="182524" y="6717"/>
                    </a:cubicBezTo>
                    <a:cubicBezTo>
                      <a:pt x="182667" y="6586"/>
                      <a:pt x="182678" y="6371"/>
                      <a:pt x="182559" y="6229"/>
                    </a:cubicBezTo>
                    <a:cubicBezTo>
                      <a:pt x="181631" y="5169"/>
                      <a:pt x="180595" y="4216"/>
                      <a:pt x="179452" y="3395"/>
                    </a:cubicBezTo>
                    <a:cubicBezTo>
                      <a:pt x="179392" y="3353"/>
                      <a:pt x="179323" y="3333"/>
                      <a:pt x="179255" y="3333"/>
                    </a:cubicBezTo>
                    <a:close/>
                    <a:moveTo>
                      <a:pt x="154018" y="8367"/>
                    </a:moveTo>
                    <a:cubicBezTo>
                      <a:pt x="153904" y="8367"/>
                      <a:pt x="153795" y="8420"/>
                      <a:pt x="153734" y="8526"/>
                    </a:cubicBezTo>
                    <a:cubicBezTo>
                      <a:pt x="152984" y="9646"/>
                      <a:pt x="152306" y="10884"/>
                      <a:pt x="151722" y="12194"/>
                    </a:cubicBezTo>
                    <a:cubicBezTo>
                      <a:pt x="151651" y="12360"/>
                      <a:pt x="151722" y="12563"/>
                      <a:pt x="151901" y="12646"/>
                    </a:cubicBezTo>
                    <a:cubicBezTo>
                      <a:pt x="151936" y="12670"/>
                      <a:pt x="151984" y="12682"/>
                      <a:pt x="152032" y="12682"/>
                    </a:cubicBezTo>
                    <a:cubicBezTo>
                      <a:pt x="152163" y="12682"/>
                      <a:pt x="152294" y="12598"/>
                      <a:pt x="152353" y="12467"/>
                    </a:cubicBezTo>
                    <a:cubicBezTo>
                      <a:pt x="152925" y="11193"/>
                      <a:pt x="153580" y="9991"/>
                      <a:pt x="154306" y="8907"/>
                    </a:cubicBezTo>
                    <a:cubicBezTo>
                      <a:pt x="154413" y="8741"/>
                      <a:pt x="154365" y="8526"/>
                      <a:pt x="154211" y="8419"/>
                    </a:cubicBezTo>
                    <a:cubicBezTo>
                      <a:pt x="154150" y="8385"/>
                      <a:pt x="154083" y="8367"/>
                      <a:pt x="154018" y="8367"/>
                    </a:cubicBezTo>
                    <a:close/>
                    <a:moveTo>
                      <a:pt x="184642" y="9505"/>
                    </a:moveTo>
                    <a:cubicBezTo>
                      <a:pt x="184586" y="9505"/>
                      <a:pt x="184530" y="9520"/>
                      <a:pt x="184476" y="9550"/>
                    </a:cubicBezTo>
                    <a:cubicBezTo>
                      <a:pt x="184310" y="9634"/>
                      <a:pt x="184238" y="9848"/>
                      <a:pt x="184333" y="10015"/>
                    </a:cubicBezTo>
                    <a:cubicBezTo>
                      <a:pt x="184964" y="11193"/>
                      <a:pt x="185464" y="12455"/>
                      <a:pt x="185834" y="13765"/>
                    </a:cubicBezTo>
                    <a:cubicBezTo>
                      <a:pt x="185869" y="13920"/>
                      <a:pt x="186012" y="14027"/>
                      <a:pt x="186167" y="14027"/>
                    </a:cubicBezTo>
                    <a:cubicBezTo>
                      <a:pt x="186191" y="14027"/>
                      <a:pt x="186226" y="14015"/>
                      <a:pt x="186262" y="14015"/>
                    </a:cubicBezTo>
                    <a:cubicBezTo>
                      <a:pt x="186441" y="13956"/>
                      <a:pt x="186548" y="13765"/>
                      <a:pt x="186500" y="13587"/>
                    </a:cubicBezTo>
                    <a:cubicBezTo>
                      <a:pt x="186119" y="12217"/>
                      <a:pt x="185595" y="10908"/>
                      <a:pt x="184941" y="9693"/>
                    </a:cubicBezTo>
                    <a:cubicBezTo>
                      <a:pt x="184876" y="9572"/>
                      <a:pt x="184761" y="9505"/>
                      <a:pt x="184642" y="9505"/>
                    </a:cubicBezTo>
                    <a:close/>
                    <a:moveTo>
                      <a:pt x="96644" y="13551"/>
                    </a:moveTo>
                    <a:cubicBezTo>
                      <a:pt x="96465" y="13551"/>
                      <a:pt x="96299" y="13694"/>
                      <a:pt x="96299" y="13884"/>
                    </a:cubicBezTo>
                    <a:cubicBezTo>
                      <a:pt x="96287" y="14075"/>
                      <a:pt x="96441" y="14230"/>
                      <a:pt x="96632" y="14241"/>
                    </a:cubicBezTo>
                    <a:cubicBezTo>
                      <a:pt x="98037" y="14277"/>
                      <a:pt x="99394" y="14432"/>
                      <a:pt x="100668" y="14694"/>
                    </a:cubicBezTo>
                    <a:lnTo>
                      <a:pt x="100728" y="14694"/>
                    </a:lnTo>
                    <a:cubicBezTo>
                      <a:pt x="100894" y="14694"/>
                      <a:pt x="101037" y="14587"/>
                      <a:pt x="101073" y="14420"/>
                    </a:cubicBezTo>
                    <a:cubicBezTo>
                      <a:pt x="101109" y="14241"/>
                      <a:pt x="100990" y="14051"/>
                      <a:pt x="100799" y="14015"/>
                    </a:cubicBezTo>
                    <a:cubicBezTo>
                      <a:pt x="99489" y="13753"/>
                      <a:pt x="98096" y="13598"/>
                      <a:pt x="96644" y="13551"/>
                    </a:cubicBezTo>
                    <a:close/>
                    <a:moveTo>
                      <a:pt x="92524" y="13736"/>
                    </a:moveTo>
                    <a:cubicBezTo>
                      <a:pt x="92504" y="13736"/>
                      <a:pt x="92485" y="13738"/>
                      <a:pt x="92465" y="13741"/>
                    </a:cubicBezTo>
                    <a:cubicBezTo>
                      <a:pt x="91119" y="13932"/>
                      <a:pt x="89750" y="14277"/>
                      <a:pt x="88405" y="14777"/>
                    </a:cubicBezTo>
                    <a:cubicBezTo>
                      <a:pt x="88226" y="14837"/>
                      <a:pt x="88131" y="15039"/>
                      <a:pt x="88190" y="15218"/>
                    </a:cubicBezTo>
                    <a:cubicBezTo>
                      <a:pt x="88250" y="15361"/>
                      <a:pt x="88381" y="15444"/>
                      <a:pt x="88524" y="15444"/>
                    </a:cubicBezTo>
                    <a:cubicBezTo>
                      <a:pt x="88559" y="15444"/>
                      <a:pt x="88595" y="15432"/>
                      <a:pt x="88643" y="15420"/>
                    </a:cubicBezTo>
                    <a:cubicBezTo>
                      <a:pt x="89941" y="14944"/>
                      <a:pt x="91262" y="14611"/>
                      <a:pt x="92560" y="14420"/>
                    </a:cubicBezTo>
                    <a:cubicBezTo>
                      <a:pt x="92750" y="14396"/>
                      <a:pt x="92881" y="14218"/>
                      <a:pt x="92858" y="14027"/>
                    </a:cubicBezTo>
                    <a:cubicBezTo>
                      <a:pt x="92836" y="13867"/>
                      <a:pt x="92691" y="13736"/>
                      <a:pt x="92524" y="13736"/>
                    </a:cubicBezTo>
                    <a:close/>
                    <a:moveTo>
                      <a:pt x="104664" y="15238"/>
                    </a:moveTo>
                    <a:cubicBezTo>
                      <a:pt x="104532" y="15238"/>
                      <a:pt x="104400" y="15311"/>
                      <a:pt x="104347" y="15444"/>
                    </a:cubicBezTo>
                    <a:cubicBezTo>
                      <a:pt x="104276" y="15623"/>
                      <a:pt x="104347" y="15825"/>
                      <a:pt x="104526" y="15896"/>
                    </a:cubicBezTo>
                    <a:cubicBezTo>
                      <a:pt x="105764" y="16432"/>
                      <a:pt x="106943" y="17123"/>
                      <a:pt x="108026" y="17920"/>
                    </a:cubicBezTo>
                    <a:cubicBezTo>
                      <a:pt x="108086" y="17968"/>
                      <a:pt x="108157" y="17992"/>
                      <a:pt x="108229" y="17992"/>
                    </a:cubicBezTo>
                    <a:cubicBezTo>
                      <a:pt x="108336" y="17992"/>
                      <a:pt x="108431" y="17944"/>
                      <a:pt x="108502" y="17849"/>
                    </a:cubicBezTo>
                    <a:cubicBezTo>
                      <a:pt x="108622" y="17694"/>
                      <a:pt x="108586" y="17480"/>
                      <a:pt x="108431" y="17373"/>
                    </a:cubicBezTo>
                    <a:cubicBezTo>
                      <a:pt x="107312" y="16539"/>
                      <a:pt x="106097" y="15825"/>
                      <a:pt x="104800" y="15265"/>
                    </a:cubicBezTo>
                    <a:cubicBezTo>
                      <a:pt x="104757" y="15247"/>
                      <a:pt x="104710" y="15238"/>
                      <a:pt x="104664" y="15238"/>
                    </a:cubicBezTo>
                    <a:close/>
                    <a:moveTo>
                      <a:pt x="84800" y="16538"/>
                    </a:moveTo>
                    <a:cubicBezTo>
                      <a:pt x="84739" y="16538"/>
                      <a:pt x="84676" y="16554"/>
                      <a:pt x="84619" y="16587"/>
                    </a:cubicBezTo>
                    <a:cubicBezTo>
                      <a:pt x="83416" y="17313"/>
                      <a:pt x="82285" y="18147"/>
                      <a:pt x="81249" y="19063"/>
                    </a:cubicBezTo>
                    <a:cubicBezTo>
                      <a:pt x="81106" y="19194"/>
                      <a:pt x="81094" y="19409"/>
                      <a:pt x="81213" y="19552"/>
                    </a:cubicBezTo>
                    <a:cubicBezTo>
                      <a:pt x="81285" y="19635"/>
                      <a:pt x="81380" y="19671"/>
                      <a:pt x="81475" y="19671"/>
                    </a:cubicBezTo>
                    <a:cubicBezTo>
                      <a:pt x="81559" y="19671"/>
                      <a:pt x="81642" y="19635"/>
                      <a:pt x="81701" y="19587"/>
                    </a:cubicBezTo>
                    <a:cubicBezTo>
                      <a:pt x="82702" y="18682"/>
                      <a:pt x="83809" y="17873"/>
                      <a:pt x="84976" y="17182"/>
                    </a:cubicBezTo>
                    <a:cubicBezTo>
                      <a:pt x="85142" y="17075"/>
                      <a:pt x="85190" y="16873"/>
                      <a:pt x="85095" y="16706"/>
                    </a:cubicBezTo>
                    <a:cubicBezTo>
                      <a:pt x="85032" y="16597"/>
                      <a:pt x="84918" y="16538"/>
                      <a:pt x="84800" y="16538"/>
                    </a:cubicBezTo>
                    <a:close/>
                    <a:moveTo>
                      <a:pt x="150624" y="15861"/>
                    </a:moveTo>
                    <a:cubicBezTo>
                      <a:pt x="150474" y="15861"/>
                      <a:pt x="150331" y="15961"/>
                      <a:pt x="150282" y="16111"/>
                    </a:cubicBezTo>
                    <a:cubicBezTo>
                      <a:pt x="150222" y="16349"/>
                      <a:pt x="150151" y="16575"/>
                      <a:pt x="150091" y="16813"/>
                    </a:cubicBezTo>
                    <a:cubicBezTo>
                      <a:pt x="149793" y="17897"/>
                      <a:pt x="149591" y="19004"/>
                      <a:pt x="149460" y="20218"/>
                    </a:cubicBezTo>
                    <a:cubicBezTo>
                      <a:pt x="149436" y="20409"/>
                      <a:pt x="149579" y="20576"/>
                      <a:pt x="149770" y="20587"/>
                    </a:cubicBezTo>
                    <a:cubicBezTo>
                      <a:pt x="149781" y="20599"/>
                      <a:pt x="149793" y="20599"/>
                      <a:pt x="149805" y="20599"/>
                    </a:cubicBezTo>
                    <a:cubicBezTo>
                      <a:pt x="149972" y="20599"/>
                      <a:pt x="150127" y="20468"/>
                      <a:pt x="150151" y="20290"/>
                    </a:cubicBezTo>
                    <a:cubicBezTo>
                      <a:pt x="150270" y="19111"/>
                      <a:pt x="150472" y="18039"/>
                      <a:pt x="150746" y="17004"/>
                    </a:cubicBezTo>
                    <a:cubicBezTo>
                      <a:pt x="150817" y="16766"/>
                      <a:pt x="150877" y="16527"/>
                      <a:pt x="150948" y="16301"/>
                    </a:cubicBezTo>
                    <a:cubicBezTo>
                      <a:pt x="150996" y="16123"/>
                      <a:pt x="150901" y="15932"/>
                      <a:pt x="150710" y="15873"/>
                    </a:cubicBezTo>
                    <a:cubicBezTo>
                      <a:pt x="150681" y="15865"/>
                      <a:pt x="150652" y="15861"/>
                      <a:pt x="150624" y="15861"/>
                    </a:cubicBezTo>
                    <a:close/>
                    <a:moveTo>
                      <a:pt x="186856" y="17396"/>
                    </a:moveTo>
                    <a:cubicBezTo>
                      <a:pt x="186849" y="17396"/>
                      <a:pt x="186841" y="17396"/>
                      <a:pt x="186834" y="17397"/>
                    </a:cubicBezTo>
                    <a:cubicBezTo>
                      <a:pt x="186643" y="17408"/>
                      <a:pt x="186500" y="17575"/>
                      <a:pt x="186512" y="17766"/>
                    </a:cubicBezTo>
                    <a:cubicBezTo>
                      <a:pt x="186560" y="18290"/>
                      <a:pt x="186572" y="18825"/>
                      <a:pt x="186572" y="19361"/>
                    </a:cubicBezTo>
                    <a:cubicBezTo>
                      <a:pt x="186572" y="20171"/>
                      <a:pt x="186536" y="21004"/>
                      <a:pt x="186441" y="21826"/>
                    </a:cubicBezTo>
                    <a:cubicBezTo>
                      <a:pt x="186429" y="22016"/>
                      <a:pt x="186560" y="22183"/>
                      <a:pt x="186750" y="22207"/>
                    </a:cubicBezTo>
                    <a:lnTo>
                      <a:pt x="186786" y="22207"/>
                    </a:lnTo>
                    <a:cubicBezTo>
                      <a:pt x="186965" y="22207"/>
                      <a:pt x="187108" y="22076"/>
                      <a:pt x="187131" y="21897"/>
                    </a:cubicBezTo>
                    <a:cubicBezTo>
                      <a:pt x="187215" y="21052"/>
                      <a:pt x="187262" y="20195"/>
                      <a:pt x="187262" y="19361"/>
                    </a:cubicBezTo>
                    <a:cubicBezTo>
                      <a:pt x="187262" y="18813"/>
                      <a:pt x="187239" y="18254"/>
                      <a:pt x="187203" y="17718"/>
                    </a:cubicBezTo>
                    <a:cubicBezTo>
                      <a:pt x="187191" y="17535"/>
                      <a:pt x="187037" y="17396"/>
                      <a:pt x="186856" y="17396"/>
                    </a:cubicBezTo>
                    <a:close/>
                    <a:moveTo>
                      <a:pt x="111239" y="20113"/>
                    </a:moveTo>
                    <a:cubicBezTo>
                      <a:pt x="111159" y="20113"/>
                      <a:pt x="111080" y="20140"/>
                      <a:pt x="111015" y="20195"/>
                    </a:cubicBezTo>
                    <a:cubicBezTo>
                      <a:pt x="110872" y="20325"/>
                      <a:pt x="110848" y="20540"/>
                      <a:pt x="110979" y="20683"/>
                    </a:cubicBezTo>
                    <a:cubicBezTo>
                      <a:pt x="111824" y="21671"/>
                      <a:pt x="112622" y="22778"/>
                      <a:pt x="113324" y="23993"/>
                    </a:cubicBezTo>
                    <a:cubicBezTo>
                      <a:pt x="113396" y="24112"/>
                      <a:pt x="113503" y="24171"/>
                      <a:pt x="113622" y="24171"/>
                    </a:cubicBezTo>
                    <a:cubicBezTo>
                      <a:pt x="113682" y="24171"/>
                      <a:pt x="113741" y="24147"/>
                      <a:pt x="113801" y="24124"/>
                    </a:cubicBezTo>
                    <a:cubicBezTo>
                      <a:pt x="113956" y="24028"/>
                      <a:pt x="114015" y="23814"/>
                      <a:pt x="113920" y="23647"/>
                    </a:cubicBezTo>
                    <a:cubicBezTo>
                      <a:pt x="113194" y="22397"/>
                      <a:pt x="112372" y="21254"/>
                      <a:pt x="111503" y="20230"/>
                    </a:cubicBezTo>
                    <a:cubicBezTo>
                      <a:pt x="111431" y="20152"/>
                      <a:pt x="111335" y="20113"/>
                      <a:pt x="111239" y="20113"/>
                    </a:cubicBezTo>
                    <a:close/>
                    <a:moveTo>
                      <a:pt x="78671" y="22010"/>
                    </a:moveTo>
                    <a:cubicBezTo>
                      <a:pt x="78568" y="22010"/>
                      <a:pt x="78467" y="22056"/>
                      <a:pt x="78403" y="22147"/>
                    </a:cubicBezTo>
                    <a:cubicBezTo>
                      <a:pt x="77546" y="23278"/>
                      <a:pt x="76820" y="24481"/>
                      <a:pt x="76237" y="25743"/>
                    </a:cubicBezTo>
                    <a:cubicBezTo>
                      <a:pt x="76153" y="25910"/>
                      <a:pt x="76225" y="26112"/>
                      <a:pt x="76403" y="26195"/>
                    </a:cubicBezTo>
                    <a:cubicBezTo>
                      <a:pt x="76451" y="26219"/>
                      <a:pt x="76498" y="26231"/>
                      <a:pt x="76546" y="26231"/>
                    </a:cubicBezTo>
                    <a:cubicBezTo>
                      <a:pt x="76677" y="26231"/>
                      <a:pt x="76796" y="26160"/>
                      <a:pt x="76856" y="26029"/>
                    </a:cubicBezTo>
                    <a:cubicBezTo>
                      <a:pt x="77427" y="24814"/>
                      <a:pt x="78130" y="23647"/>
                      <a:pt x="78951" y="22564"/>
                    </a:cubicBezTo>
                    <a:cubicBezTo>
                      <a:pt x="79070" y="22409"/>
                      <a:pt x="79034" y="22195"/>
                      <a:pt x="78880" y="22076"/>
                    </a:cubicBezTo>
                    <a:cubicBezTo>
                      <a:pt x="78816" y="22032"/>
                      <a:pt x="78743" y="22010"/>
                      <a:pt x="78671" y="22010"/>
                    </a:cubicBezTo>
                    <a:close/>
                    <a:moveTo>
                      <a:pt x="149650" y="24028"/>
                    </a:moveTo>
                    <a:cubicBezTo>
                      <a:pt x="149460" y="24040"/>
                      <a:pt x="149317" y="24195"/>
                      <a:pt x="149317" y="24386"/>
                    </a:cubicBezTo>
                    <a:cubicBezTo>
                      <a:pt x="149353" y="25600"/>
                      <a:pt x="149436" y="26922"/>
                      <a:pt x="149591" y="28529"/>
                    </a:cubicBezTo>
                    <a:cubicBezTo>
                      <a:pt x="149603" y="28707"/>
                      <a:pt x="149758" y="28838"/>
                      <a:pt x="149924" y="28838"/>
                    </a:cubicBezTo>
                    <a:lnTo>
                      <a:pt x="149960" y="28838"/>
                    </a:lnTo>
                    <a:cubicBezTo>
                      <a:pt x="150151" y="28827"/>
                      <a:pt x="150293" y="28660"/>
                      <a:pt x="150270" y="28469"/>
                    </a:cubicBezTo>
                    <a:cubicBezTo>
                      <a:pt x="150127" y="26874"/>
                      <a:pt x="150031" y="25564"/>
                      <a:pt x="150008" y="24362"/>
                    </a:cubicBezTo>
                    <a:cubicBezTo>
                      <a:pt x="149996" y="24183"/>
                      <a:pt x="149841" y="24028"/>
                      <a:pt x="149650" y="24028"/>
                    </a:cubicBezTo>
                    <a:close/>
                    <a:moveTo>
                      <a:pt x="186045" y="25577"/>
                    </a:moveTo>
                    <a:cubicBezTo>
                      <a:pt x="185895" y="25577"/>
                      <a:pt x="185755" y="25678"/>
                      <a:pt x="185715" y="25838"/>
                    </a:cubicBezTo>
                    <a:cubicBezTo>
                      <a:pt x="185369" y="27124"/>
                      <a:pt x="184929" y="28422"/>
                      <a:pt x="184381" y="29684"/>
                    </a:cubicBezTo>
                    <a:cubicBezTo>
                      <a:pt x="184310" y="29850"/>
                      <a:pt x="184381" y="30053"/>
                      <a:pt x="184560" y="30136"/>
                    </a:cubicBezTo>
                    <a:cubicBezTo>
                      <a:pt x="184607" y="30148"/>
                      <a:pt x="184655" y="30160"/>
                      <a:pt x="184702" y="30160"/>
                    </a:cubicBezTo>
                    <a:cubicBezTo>
                      <a:pt x="184833" y="30160"/>
                      <a:pt x="184953" y="30089"/>
                      <a:pt x="185012" y="29958"/>
                    </a:cubicBezTo>
                    <a:cubicBezTo>
                      <a:pt x="185572" y="28660"/>
                      <a:pt x="186036" y="27326"/>
                      <a:pt x="186381" y="26005"/>
                    </a:cubicBezTo>
                    <a:cubicBezTo>
                      <a:pt x="186429" y="25826"/>
                      <a:pt x="186322" y="25636"/>
                      <a:pt x="186131" y="25588"/>
                    </a:cubicBezTo>
                    <a:cubicBezTo>
                      <a:pt x="186103" y="25580"/>
                      <a:pt x="186074" y="25577"/>
                      <a:pt x="186045" y="25577"/>
                    </a:cubicBezTo>
                    <a:close/>
                    <a:moveTo>
                      <a:pt x="115433" y="27194"/>
                    </a:moveTo>
                    <a:cubicBezTo>
                      <a:pt x="115389" y="27194"/>
                      <a:pt x="115344" y="27202"/>
                      <a:pt x="115301" y="27219"/>
                    </a:cubicBezTo>
                    <a:cubicBezTo>
                      <a:pt x="115122" y="27291"/>
                      <a:pt x="115039" y="27493"/>
                      <a:pt x="115110" y="27660"/>
                    </a:cubicBezTo>
                    <a:cubicBezTo>
                      <a:pt x="115599" y="28862"/>
                      <a:pt x="116039" y="30172"/>
                      <a:pt x="116432" y="31541"/>
                    </a:cubicBezTo>
                    <a:cubicBezTo>
                      <a:pt x="116468" y="31696"/>
                      <a:pt x="116611" y="31791"/>
                      <a:pt x="116765" y="31791"/>
                    </a:cubicBezTo>
                    <a:cubicBezTo>
                      <a:pt x="116789" y="31791"/>
                      <a:pt x="116825" y="31791"/>
                      <a:pt x="116861" y="31779"/>
                    </a:cubicBezTo>
                    <a:cubicBezTo>
                      <a:pt x="117039" y="31720"/>
                      <a:pt x="117146" y="31529"/>
                      <a:pt x="117099" y="31351"/>
                    </a:cubicBezTo>
                    <a:cubicBezTo>
                      <a:pt x="116694" y="29958"/>
                      <a:pt x="116253" y="28636"/>
                      <a:pt x="115753" y="27410"/>
                    </a:cubicBezTo>
                    <a:cubicBezTo>
                      <a:pt x="115699" y="27274"/>
                      <a:pt x="115570" y="27194"/>
                      <a:pt x="115433" y="27194"/>
                    </a:cubicBezTo>
                    <a:close/>
                    <a:moveTo>
                      <a:pt x="75192" y="29435"/>
                    </a:moveTo>
                    <a:cubicBezTo>
                      <a:pt x="75040" y="29435"/>
                      <a:pt x="74898" y="29546"/>
                      <a:pt x="74867" y="29708"/>
                    </a:cubicBezTo>
                    <a:cubicBezTo>
                      <a:pt x="74558" y="31041"/>
                      <a:pt x="74379" y="32446"/>
                      <a:pt x="74343" y="33863"/>
                    </a:cubicBezTo>
                    <a:cubicBezTo>
                      <a:pt x="74343" y="34053"/>
                      <a:pt x="74486" y="34208"/>
                      <a:pt x="74677" y="34220"/>
                    </a:cubicBezTo>
                    <a:lnTo>
                      <a:pt x="74689" y="34220"/>
                    </a:lnTo>
                    <a:cubicBezTo>
                      <a:pt x="74879" y="34220"/>
                      <a:pt x="75022" y="34065"/>
                      <a:pt x="75034" y="33875"/>
                    </a:cubicBezTo>
                    <a:cubicBezTo>
                      <a:pt x="75070" y="32506"/>
                      <a:pt x="75236" y="31160"/>
                      <a:pt x="75534" y="29862"/>
                    </a:cubicBezTo>
                    <a:cubicBezTo>
                      <a:pt x="75582" y="29672"/>
                      <a:pt x="75463" y="29493"/>
                      <a:pt x="75272" y="29446"/>
                    </a:cubicBezTo>
                    <a:cubicBezTo>
                      <a:pt x="75245" y="29439"/>
                      <a:pt x="75219" y="29435"/>
                      <a:pt x="75192" y="29435"/>
                    </a:cubicBezTo>
                    <a:close/>
                    <a:moveTo>
                      <a:pt x="150371" y="32265"/>
                    </a:moveTo>
                    <a:cubicBezTo>
                      <a:pt x="150357" y="32265"/>
                      <a:pt x="150343" y="32266"/>
                      <a:pt x="150329" y="32267"/>
                    </a:cubicBezTo>
                    <a:cubicBezTo>
                      <a:pt x="150139" y="32291"/>
                      <a:pt x="150008" y="32458"/>
                      <a:pt x="150020" y="32648"/>
                    </a:cubicBezTo>
                    <a:cubicBezTo>
                      <a:pt x="150162" y="33946"/>
                      <a:pt x="150305" y="35351"/>
                      <a:pt x="150389" y="36744"/>
                    </a:cubicBezTo>
                    <a:cubicBezTo>
                      <a:pt x="150401" y="36923"/>
                      <a:pt x="150555" y="37066"/>
                      <a:pt x="150734" y="37066"/>
                    </a:cubicBezTo>
                    <a:lnTo>
                      <a:pt x="150758" y="37066"/>
                    </a:lnTo>
                    <a:cubicBezTo>
                      <a:pt x="150948" y="37054"/>
                      <a:pt x="151091" y="36887"/>
                      <a:pt x="151079" y="36697"/>
                    </a:cubicBezTo>
                    <a:cubicBezTo>
                      <a:pt x="150996" y="35292"/>
                      <a:pt x="150853" y="33887"/>
                      <a:pt x="150710" y="32565"/>
                    </a:cubicBezTo>
                    <a:cubicBezTo>
                      <a:pt x="150688" y="32400"/>
                      <a:pt x="150543" y="32265"/>
                      <a:pt x="150371" y="32265"/>
                    </a:cubicBezTo>
                    <a:close/>
                    <a:moveTo>
                      <a:pt x="182815" y="33148"/>
                    </a:moveTo>
                    <a:cubicBezTo>
                      <a:pt x="182700" y="33148"/>
                      <a:pt x="182586" y="33206"/>
                      <a:pt x="182524" y="33315"/>
                    </a:cubicBezTo>
                    <a:cubicBezTo>
                      <a:pt x="181857" y="34434"/>
                      <a:pt x="181119" y="35554"/>
                      <a:pt x="180250" y="36732"/>
                    </a:cubicBezTo>
                    <a:cubicBezTo>
                      <a:pt x="180142" y="36875"/>
                      <a:pt x="180166" y="37101"/>
                      <a:pt x="180321" y="37209"/>
                    </a:cubicBezTo>
                    <a:cubicBezTo>
                      <a:pt x="180392" y="37256"/>
                      <a:pt x="180452" y="37280"/>
                      <a:pt x="180523" y="37280"/>
                    </a:cubicBezTo>
                    <a:cubicBezTo>
                      <a:pt x="180631" y="37280"/>
                      <a:pt x="180738" y="37232"/>
                      <a:pt x="180809" y="37137"/>
                    </a:cubicBezTo>
                    <a:cubicBezTo>
                      <a:pt x="181678" y="35935"/>
                      <a:pt x="182440" y="34803"/>
                      <a:pt x="183107" y="33660"/>
                    </a:cubicBezTo>
                    <a:cubicBezTo>
                      <a:pt x="183214" y="33506"/>
                      <a:pt x="183155" y="33291"/>
                      <a:pt x="182988" y="33196"/>
                    </a:cubicBezTo>
                    <a:cubicBezTo>
                      <a:pt x="182935" y="33163"/>
                      <a:pt x="182875" y="33148"/>
                      <a:pt x="182815" y="33148"/>
                    </a:cubicBezTo>
                    <a:close/>
                    <a:moveTo>
                      <a:pt x="117710" y="35119"/>
                    </a:moveTo>
                    <a:cubicBezTo>
                      <a:pt x="117689" y="35119"/>
                      <a:pt x="117668" y="35121"/>
                      <a:pt x="117646" y="35125"/>
                    </a:cubicBezTo>
                    <a:cubicBezTo>
                      <a:pt x="117456" y="35161"/>
                      <a:pt x="117337" y="35351"/>
                      <a:pt x="117373" y="35530"/>
                    </a:cubicBezTo>
                    <a:cubicBezTo>
                      <a:pt x="117396" y="35661"/>
                      <a:pt x="117420" y="35792"/>
                      <a:pt x="117444" y="35923"/>
                    </a:cubicBezTo>
                    <a:cubicBezTo>
                      <a:pt x="117682" y="37173"/>
                      <a:pt x="117980" y="38411"/>
                      <a:pt x="118313" y="39590"/>
                    </a:cubicBezTo>
                    <a:cubicBezTo>
                      <a:pt x="118349" y="39733"/>
                      <a:pt x="118492" y="39840"/>
                      <a:pt x="118635" y="39840"/>
                    </a:cubicBezTo>
                    <a:cubicBezTo>
                      <a:pt x="118670" y="39840"/>
                      <a:pt x="118706" y="39828"/>
                      <a:pt x="118730" y="39828"/>
                    </a:cubicBezTo>
                    <a:cubicBezTo>
                      <a:pt x="118920" y="39768"/>
                      <a:pt x="119028" y="39578"/>
                      <a:pt x="118968" y="39399"/>
                    </a:cubicBezTo>
                    <a:cubicBezTo>
                      <a:pt x="118647" y="38244"/>
                      <a:pt x="118361" y="37030"/>
                      <a:pt x="118123" y="35792"/>
                    </a:cubicBezTo>
                    <a:cubicBezTo>
                      <a:pt x="118099" y="35661"/>
                      <a:pt x="118075" y="35530"/>
                      <a:pt x="118051" y="35399"/>
                    </a:cubicBezTo>
                    <a:cubicBezTo>
                      <a:pt x="118020" y="35240"/>
                      <a:pt x="117875" y="35119"/>
                      <a:pt x="117710" y="35119"/>
                    </a:cubicBezTo>
                    <a:close/>
                    <a:moveTo>
                      <a:pt x="74966" y="37643"/>
                    </a:moveTo>
                    <a:cubicBezTo>
                      <a:pt x="74945" y="37643"/>
                      <a:pt x="74924" y="37645"/>
                      <a:pt x="74903" y="37649"/>
                    </a:cubicBezTo>
                    <a:cubicBezTo>
                      <a:pt x="74713" y="37673"/>
                      <a:pt x="74582" y="37851"/>
                      <a:pt x="74617" y="38042"/>
                    </a:cubicBezTo>
                    <a:cubicBezTo>
                      <a:pt x="74820" y="39411"/>
                      <a:pt x="75153" y="40780"/>
                      <a:pt x="75594" y="42102"/>
                    </a:cubicBezTo>
                    <a:cubicBezTo>
                      <a:pt x="75641" y="42245"/>
                      <a:pt x="75772" y="42340"/>
                      <a:pt x="75915" y="42340"/>
                    </a:cubicBezTo>
                    <a:cubicBezTo>
                      <a:pt x="75951" y="42340"/>
                      <a:pt x="75986" y="42328"/>
                      <a:pt x="76022" y="42316"/>
                    </a:cubicBezTo>
                    <a:cubicBezTo>
                      <a:pt x="76213" y="42257"/>
                      <a:pt x="76308" y="42066"/>
                      <a:pt x="76248" y="41888"/>
                    </a:cubicBezTo>
                    <a:cubicBezTo>
                      <a:pt x="75820" y="40602"/>
                      <a:pt x="75498" y="39268"/>
                      <a:pt x="75296" y="37935"/>
                    </a:cubicBezTo>
                    <a:cubicBezTo>
                      <a:pt x="75275" y="37765"/>
                      <a:pt x="75131" y="37643"/>
                      <a:pt x="74966" y="37643"/>
                    </a:cubicBezTo>
                    <a:close/>
                    <a:moveTo>
                      <a:pt x="177980" y="39835"/>
                    </a:moveTo>
                    <a:cubicBezTo>
                      <a:pt x="177879" y="39835"/>
                      <a:pt x="177781" y="39878"/>
                      <a:pt x="177714" y="39959"/>
                    </a:cubicBezTo>
                    <a:cubicBezTo>
                      <a:pt x="176832" y="41007"/>
                      <a:pt x="175939" y="42042"/>
                      <a:pt x="175023" y="43090"/>
                    </a:cubicBezTo>
                    <a:cubicBezTo>
                      <a:pt x="174904" y="43233"/>
                      <a:pt x="174916" y="43447"/>
                      <a:pt x="175058" y="43578"/>
                    </a:cubicBezTo>
                    <a:cubicBezTo>
                      <a:pt x="175118" y="43638"/>
                      <a:pt x="175201" y="43662"/>
                      <a:pt x="175285" y="43662"/>
                    </a:cubicBezTo>
                    <a:cubicBezTo>
                      <a:pt x="175380" y="43662"/>
                      <a:pt x="175475" y="43626"/>
                      <a:pt x="175547" y="43543"/>
                    </a:cubicBezTo>
                    <a:cubicBezTo>
                      <a:pt x="176463" y="42495"/>
                      <a:pt x="177356" y="41459"/>
                      <a:pt x="178237" y="40399"/>
                    </a:cubicBezTo>
                    <a:cubicBezTo>
                      <a:pt x="178356" y="40257"/>
                      <a:pt x="178345" y="40030"/>
                      <a:pt x="178202" y="39911"/>
                    </a:cubicBezTo>
                    <a:cubicBezTo>
                      <a:pt x="178135" y="39860"/>
                      <a:pt x="178057" y="39835"/>
                      <a:pt x="177980" y="39835"/>
                    </a:cubicBezTo>
                    <a:close/>
                    <a:moveTo>
                      <a:pt x="150771" y="40506"/>
                    </a:moveTo>
                    <a:cubicBezTo>
                      <a:pt x="150590" y="40506"/>
                      <a:pt x="150436" y="40645"/>
                      <a:pt x="150424" y="40828"/>
                    </a:cubicBezTo>
                    <a:cubicBezTo>
                      <a:pt x="150341" y="42304"/>
                      <a:pt x="150139" y="43614"/>
                      <a:pt x="149817" y="44840"/>
                    </a:cubicBezTo>
                    <a:cubicBezTo>
                      <a:pt x="149758" y="45019"/>
                      <a:pt x="149865" y="45210"/>
                      <a:pt x="150055" y="45257"/>
                    </a:cubicBezTo>
                    <a:cubicBezTo>
                      <a:pt x="150079" y="45269"/>
                      <a:pt x="150115" y="45269"/>
                      <a:pt x="150139" y="45269"/>
                    </a:cubicBezTo>
                    <a:cubicBezTo>
                      <a:pt x="150293" y="45269"/>
                      <a:pt x="150436" y="45174"/>
                      <a:pt x="150472" y="45019"/>
                    </a:cubicBezTo>
                    <a:cubicBezTo>
                      <a:pt x="150817" y="43745"/>
                      <a:pt x="151032" y="42388"/>
                      <a:pt x="151115" y="40876"/>
                    </a:cubicBezTo>
                    <a:cubicBezTo>
                      <a:pt x="151127" y="40685"/>
                      <a:pt x="150984" y="40518"/>
                      <a:pt x="150793" y="40507"/>
                    </a:cubicBezTo>
                    <a:cubicBezTo>
                      <a:pt x="150786" y="40506"/>
                      <a:pt x="150779" y="40506"/>
                      <a:pt x="150771" y="40506"/>
                    </a:cubicBezTo>
                    <a:close/>
                    <a:moveTo>
                      <a:pt x="119986" y="43053"/>
                    </a:moveTo>
                    <a:cubicBezTo>
                      <a:pt x="119944" y="43053"/>
                      <a:pt x="119901" y="43061"/>
                      <a:pt x="119861" y="43078"/>
                    </a:cubicBezTo>
                    <a:cubicBezTo>
                      <a:pt x="119682" y="43150"/>
                      <a:pt x="119599" y="43352"/>
                      <a:pt x="119671" y="43531"/>
                    </a:cubicBezTo>
                    <a:cubicBezTo>
                      <a:pt x="120218" y="44852"/>
                      <a:pt x="120837" y="46114"/>
                      <a:pt x="121516" y="47269"/>
                    </a:cubicBezTo>
                    <a:cubicBezTo>
                      <a:pt x="121576" y="47376"/>
                      <a:pt x="121695" y="47448"/>
                      <a:pt x="121814" y="47448"/>
                    </a:cubicBezTo>
                    <a:cubicBezTo>
                      <a:pt x="121873" y="47448"/>
                      <a:pt x="121933" y="47424"/>
                      <a:pt x="121980" y="47400"/>
                    </a:cubicBezTo>
                    <a:cubicBezTo>
                      <a:pt x="122147" y="47305"/>
                      <a:pt x="122207" y="47091"/>
                      <a:pt x="122111" y="46924"/>
                    </a:cubicBezTo>
                    <a:cubicBezTo>
                      <a:pt x="121445" y="45793"/>
                      <a:pt x="120837" y="44555"/>
                      <a:pt x="120302" y="43269"/>
                    </a:cubicBezTo>
                    <a:cubicBezTo>
                      <a:pt x="120247" y="43133"/>
                      <a:pt x="120118" y="43053"/>
                      <a:pt x="119986" y="43053"/>
                    </a:cubicBezTo>
                    <a:close/>
                    <a:moveTo>
                      <a:pt x="283973" y="47089"/>
                    </a:moveTo>
                    <a:cubicBezTo>
                      <a:pt x="283898" y="47089"/>
                      <a:pt x="283824" y="47089"/>
                      <a:pt x="283751" y="47091"/>
                    </a:cubicBezTo>
                    <a:cubicBezTo>
                      <a:pt x="283560" y="47091"/>
                      <a:pt x="283405" y="47245"/>
                      <a:pt x="283417" y="47436"/>
                    </a:cubicBezTo>
                    <a:cubicBezTo>
                      <a:pt x="283417" y="47626"/>
                      <a:pt x="283572" y="47769"/>
                      <a:pt x="283751" y="47769"/>
                    </a:cubicBezTo>
                    <a:lnTo>
                      <a:pt x="283762" y="47769"/>
                    </a:lnTo>
                    <a:cubicBezTo>
                      <a:pt x="284453" y="47769"/>
                      <a:pt x="285239" y="47805"/>
                      <a:pt x="286084" y="47900"/>
                    </a:cubicBezTo>
                    <a:cubicBezTo>
                      <a:pt x="286096" y="47912"/>
                      <a:pt x="286108" y="47912"/>
                      <a:pt x="286120" y="47912"/>
                    </a:cubicBezTo>
                    <a:cubicBezTo>
                      <a:pt x="286299" y="47912"/>
                      <a:pt x="286441" y="47781"/>
                      <a:pt x="286465" y="47603"/>
                    </a:cubicBezTo>
                    <a:cubicBezTo>
                      <a:pt x="286489" y="47412"/>
                      <a:pt x="286346" y="47245"/>
                      <a:pt x="286156" y="47222"/>
                    </a:cubicBezTo>
                    <a:cubicBezTo>
                      <a:pt x="285374" y="47136"/>
                      <a:pt x="284641" y="47089"/>
                      <a:pt x="283973" y="47089"/>
                    </a:cubicBezTo>
                    <a:close/>
                    <a:moveTo>
                      <a:pt x="222541" y="47567"/>
                    </a:moveTo>
                    <a:cubicBezTo>
                      <a:pt x="221112" y="47579"/>
                      <a:pt x="219719" y="47817"/>
                      <a:pt x="218385" y="48293"/>
                    </a:cubicBezTo>
                    <a:cubicBezTo>
                      <a:pt x="218207" y="48365"/>
                      <a:pt x="218111" y="48555"/>
                      <a:pt x="218171" y="48734"/>
                    </a:cubicBezTo>
                    <a:cubicBezTo>
                      <a:pt x="218230" y="48877"/>
                      <a:pt x="218361" y="48972"/>
                      <a:pt x="218504" y="48972"/>
                    </a:cubicBezTo>
                    <a:cubicBezTo>
                      <a:pt x="218540" y="48972"/>
                      <a:pt x="218576" y="48960"/>
                      <a:pt x="218611" y="48948"/>
                    </a:cubicBezTo>
                    <a:cubicBezTo>
                      <a:pt x="219874" y="48496"/>
                      <a:pt x="221195" y="48269"/>
                      <a:pt x="222552" y="48257"/>
                    </a:cubicBezTo>
                    <a:cubicBezTo>
                      <a:pt x="222743" y="48257"/>
                      <a:pt x="222898" y="48103"/>
                      <a:pt x="222898" y="47912"/>
                    </a:cubicBezTo>
                    <a:cubicBezTo>
                      <a:pt x="222886" y="47722"/>
                      <a:pt x="222731" y="47567"/>
                      <a:pt x="222552" y="47567"/>
                    </a:cubicBezTo>
                    <a:close/>
                    <a:moveTo>
                      <a:pt x="77538" y="45441"/>
                    </a:moveTo>
                    <a:cubicBezTo>
                      <a:pt x="77485" y="45441"/>
                      <a:pt x="77430" y="45454"/>
                      <a:pt x="77380" y="45483"/>
                    </a:cubicBezTo>
                    <a:cubicBezTo>
                      <a:pt x="77201" y="45567"/>
                      <a:pt x="77141" y="45781"/>
                      <a:pt x="77225" y="45948"/>
                    </a:cubicBezTo>
                    <a:cubicBezTo>
                      <a:pt x="77832" y="47114"/>
                      <a:pt x="78534" y="48281"/>
                      <a:pt x="79380" y="49508"/>
                    </a:cubicBezTo>
                    <a:cubicBezTo>
                      <a:pt x="79451" y="49615"/>
                      <a:pt x="79558" y="49662"/>
                      <a:pt x="79666" y="49662"/>
                    </a:cubicBezTo>
                    <a:cubicBezTo>
                      <a:pt x="79737" y="49662"/>
                      <a:pt x="79808" y="49639"/>
                      <a:pt x="79868" y="49603"/>
                    </a:cubicBezTo>
                    <a:cubicBezTo>
                      <a:pt x="80023" y="49496"/>
                      <a:pt x="80058" y="49281"/>
                      <a:pt x="79951" y="49127"/>
                    </a:cubicBezTo>
                    <a:cubicBezTo>
                      <a:pt x="79130" y="47912"/>
                      <a:pt x="78427" y="46769"/>
                      <a:pt x="77844" y="45626"/>
                    </a:cubicBezTo>
                    <a:cubicBezTo>
                      <a:pt x="77778" y="45510"/>
                      <a:pt x="77660" y="45441"/>
                      <a:pt x="77538" y="45441"/>
                    </a:cubicBezTo>
                    <a:close/>
                    <a:moveTo>
                      <a:pt x="172580" y="46105"/>
                    </a:moveTo>
                    <a:cubicBezTo>
                      <a:pt x="172482" y="46105"/>
                      <a:pt x="172385" y="46144"/>
                      <a:pt x="172320" y="46222"/>
                    </a:cubicBezTo>
                    <a:cubicBezTo>
                      <a:pt x="171284" y="47472"/>
                      <a:pt x="170463" y="48508"/>
                      <a:pt x="169760" y="49496"/>
                    </a:cubicBezTo>
                    <a:cubicBezTo>
                      <a:pt x="169653" y="49651"/>
                      <a:pt x="169677" y="49865"/>
                      <a:pt x="169832" y="49984"/>
                    </a:cubicBezTo>
                    <a:cubicBezTo>
                      <a:pt x="169903" y="50020"/>
                      <a:pt x="169963" y="50043"/>
                      <a:pt x="170034" y="50043"/>
                    </a:cubicBezTo>
                    <a:cubicBezTo>
                      <a:pt x="170141" y="50043"/>
                      <a:pt x="170248" y="49996"/>
                      <a:pt x="170320" y="49901"/>
                    </a:cubicBezTo>
                    <a:cubicBezTo>
                      <a:pt x="171010" y="48924"/>
                      <a:pt x="171820" y="47900"/>
                      <a:pt x="172856" y="46662"/>
                    </a:cubicBezTo>
                    <a:cubicBezTo>
                      <a:pt x="172975" y="46519"/>
                      <a:pt x="172951" y="46305"/>
                      <a:pt x="172808" y="46186"/>
                    </a:cubicBezTo>
                    <a:cubicBezTo>
                      <a:pt x="172743" y="46132"/>
                      <a:pt x="172661" y="46105"/>
                      <a:pt x="172580" y="46105"/>
                    </a:cubicBezTo>
                    <a:close/>
                    <a:moveTo>
                      <a:pt x="226613" y="48205"/>
                    </a:moveTo>
                    <a:cubicBezTo>
                      <a:pt x="226462" y="48205"/>
                      <a:pt x="226327" y="48303"/>
                      <a:pt x="226279" y="48448"/>
                    </a:cubicBezTo>
                    <a:cubicBezTo>
                      <a:pt x="226220" y="48627"/>
                      <a:pt x="226327" y="48829"/>
                      <a:pt x="226505" y="48877"/>
                    </a:cubicBezTo>
                    <a:cubicBezTo>
                      <a:pt x="227755" y="49281"/>
                      <a:pt x="228970" y="49877"/>
                      <a:pt x="230113" y="50651"/>
                    </a:cubicBezTo>
                    <a:cubicBezTo>
                      <a:pt x="230172" y="50686"/>
                      <a:pt x="230244" y="50710"/>
                      <a:pt x="230303" y="50710"/>
                    </a:cubicBezTo>
                    <a:cubicBezTo>
                      <a:pt x="230422" y="50710"/>
                      <a:pt x="230530" y="50651"/>
                      <a:pt x="230589" y="50555"/>
                    </a:cubicBezTo>
                    <a:cubicBezTo>
                      <a:pt x="230696" y="50389"/>
                      <a:pt x="230661" y="50174"/>
                      <a:pt x="230494" y="50079"/>
                    </a:cubicBezTo>
                    <a:cubicBezTo>
                      <a:pt x="229303" y="49270"/>
                      <a:pt x="228029" y="48650"/>
                      <a:pt x="226720" y="48222"/>
                    </a:cubicBezTo>
                    <a:cubicBezTo>
                      <a:pt x="226684" y="48211"/>
                      <a:pt x="226648" y="48205"/>
                      <a:pt x="226613" y="48205"/>
                    </a:cubicBezTo>
                    <a:close/>
                    <a:moveTo>
                      <a:pt x="42060" y="49740"/>
                    </a:moveTo>
                    <a:cubicBezTo>
                      <a:pt x="40905" y="49740"/>
                      <a:pt x="39735" y="49887"/>
                      <a:pt x="38565" y="50174"/>
                    </a:cubicBezTo>
                    <a:cubicBezTo>
                      <a:pt x="38375" y="50210"/>
                      <a:pt x="38267" y="50401"/>
                      <a:pt x="38303" y="50591"/>
                    </a:cubicBezTo>
                    <a:cubicBezTo>
                      <a:pt x="38351" y="50746"/>
                      <a:pt x="38482" y="50853"/>
                      <a:pt x="38648" y="50853"/>
                    </a:cubicBezTo>
                    <a:cubicBezTo>
                      <a:pt x="38672" y="50853"/>
                      <a:pt x="38696" y="50841"/>
                      <a:pt x="38720" y="50841"/>
                    </a:cubicBezTo>
                    <a:cubicBezTo>
                      <a:pt x="39856" y="50560"/>
                      <a:pt x="40992" y="50422"/>
                      <a:pt x="42107" y="50422"/>
                    </a:cubicBezTo>
                    <a:cubicBezTo>
                      <a:pt x="42312" y="50422"/>
                      <a:pt x="42517" y="50427"/>
                      <a:pt x="42720" y="50436"/>
                    </a:cubicBezTo>
                    <a:cubicBezTo>
                      <a:pt x="42728" y="50437"/>
                      <a:pt x="42735" y="50437"/>
                      <a:pt x="42743" y="50437"/>
                    </a:cubicBezTo>
                    <a:cubicBezTo>
                      <a:pt x="42924" y="50437"/>
                      <a:pt x="43078" y="50298"/>
                      <a:pt x="43078" y="50115"/>
                    </a:cubicBezTo>
                    <a:cubicBezTo>
                      <a:pt x="43090" y="49924"/>
                      <a:pt x="42947" y="49758"/>
                      <a:pt x="42756" y="49758"/>
                    </a:cubicBezTo>
                    <a:cubicBezTo>
                      <a:pt x="42525" y="49746"/>
                      <a:pt x="42293" y="49740"/>
                      <a:pt x="42060" y="49740"/>
                    </a:cubicBezTo>
                    <a:close/>
                    <a:moveTo>
                      <a:pt x="279768" y="47965"/>
                    </a:moveTo>
                    <a:cubicBezTo>
                      <a:pt x="279714" y="47965"/>
                      <a:pt x="279658" y="47978"/>
                      <a:pt x="279607" y="48007"/>
                    </a:cubicBezTo>
                    <a:cubicBezTo>
                      <a:pt x="278428" y="48650"/>
                      <a:pt x="277512" y="49651"/>
                      <a:pt x="276726" y="51151"/>
                    </a:cubicBezTo>
                    <a:cubicBezTo>
                      <a:pt x="276643" y="51317"/>
                      <a:pt x="276702" y="51520"/>
                      <a:pt x="276881" y="51615"/>
                    </a:cubicBezTo>
                    <a:cubicBezTo>
                      <a:pt x="276928" y="51639"/>
                      <a:pt x="276976" y="51651"/>
                      <a:pt x="277035" y="51651"/>
                    </a:cubicBezTo>
                    <a:cubicBezTo>
                      <a:pt x="277155" y="51651"/>
                      <a:pt x="277285" y="51579"/>
                      <a:pt x="277345" y="51472"/>
                    </a:cubicBezTo>
                    <a:cubicBezTo>
                      <a:pt x="278059" y="50103"/>
                      <a:pt x="278881" y="49186"/>
                      <a:pt x="279941" y="48615"/>
                    </a:cubicBezTo>
                    <a:cubicBezTo>
                      <a:pt x="280107" y="48519"/>
                      <a:pt x="280167" y="48317"/>
                      <a:pt x="280072" y="48150"/>
                    </a:cubicBezTo>
                    <a:cubicBezTo>
                      <a:pt x="280014" y="48035"/>
                      <a:pt x="279893" y="47965"/>
                      <a:pt x="279768" y="47965"/>
                    </a:cubicBezTo>
                    <a:close/>
                    <a:moveTo>
                      <a:pt x="148531" y="48364"/>
                    </a:moveTo>
                    <a:cubicBezTo>
                      <a:pt x="148415" y="48364"/>
                      <a:pt x="148304" y="48422"/>
                      <a:pt x="148234" y="48531"/>
                    </a:cubicBezTo>
                    <a:cubicBezTo>
                      <a:pt x="147555" y="49651"/>
                      <a:pt x="146686" y="50686"/>
                      <a:pt x="145662" y="51627"/>
                    </a:cubicBezTo>
                    <a:cubicBezTo>
                      <a:pt x="145531" y="51746"/>
                      <a:pt x="145519" y="51972"/>
                      <a:pt x="145650" y="52103"/>
                    </a:cubicBezTo>
                    <a:cubicBezTo>
                      <a:pt x="145710" y="52187"/>
                      <a:pt x="145805" y="52222"/>
                      <a:pt x="145900" y="52222"/>
                    </a:cubicBezTo>
                    <a:cubicBezTo>
                      <a:pt x="145983" y="52222"/>
                      <a:pt x="146067" y="52187"/>
                      <a:pt x="146138" y="52127"/>
                    </a:cubicBezTo>
                    <a:cubicBezTo>
                      <a:pt x="147210" y="51151"/>
                      <a:pt x="148115" y="50055"/>
                      <a:pt x="148829" y="48889"/>
                    </a:cubicBezTo>
                    <a:cubicBezTo>
                      <a:pt x="148924" y="48734"/>
                      <a:pt x="148877" y="48519"/>
                      <a:pt x="148710" y="48412"/>
                    </a:cubicBezTo>
                    <a:cubicBezTo>
                      <a:pt x="148653" y="48380"/>
                      <a:pt x="148591" y="48364"/>
                      <a:pt x="148531" y="48364"/>
                    </a:cubicBezTo>
                    <a:close/>
                    <a:moveTo>
                      <a:pt x="46764" y="50591"/>
                    </a:moveTo>
                    <a:cubicBezTo>
                      <a:pt x="46624" y="50591"/>
                      <a:pt x="46493" y="50679"/>
                      <a:pt x="46447" y="50817"/>
                    </a:cubicBezTo>
                    <a:cubicBezTo>
                      <a:pt x="46376" y="50996"/>
                      <a:pt x="46471" y="51186"/>
                      <a:pt x="46649" y="51258"/>
                    </a:cubicBezTo>
                    <a:cubicBezTo>
                      <a:pt x="47876" y="51722"/>
                      <a:pt x="49055" y="52377"/>
                      <a:pt x="50150" y="53210"/>
                    </a:cubicBezTo>
                    <a:cubicBezTo>
                      <a:pt x="50209" y="53258"/>
                      <a:pt x="50281" y="53282"/>
                      <a:pt x="50364" y="53282"/>
                    </a:cubicBezTo>
                    <a:cubicBezTo>
                      <a:pt x="50459" y="53282"/>
                      <a:pt x="50567" y="53234"/>
                      <a:pt x="50638" y="53151"/>
                    </a:cubicBezTo>
                    <a:cubicBezTo>
                      <a:pt x="50745" y="52996"/>
                      <a:pt x="50721" y="52782"/>
                      <a:pt x="50567" y="52663"/>
                    </a:cubicBezTo>
                    <a:cubicBezTo>
                      <a:pt x="49424" y="51794"/>
                      <a:pt x="48185" y="51103"/>
                      <a:pt x="46888" y="50615"/>
                    </a:cubicBezTo>
                    <a:cubicBezTo>
                      <a:pt x="46847" y="50599"/>
                      <a:pt x="46805" y="50591"/>
                      <a:pt x="46764" y="50591"/>
                    </a:cubicBezTo>
                    <a:close/>
                    <a:moveTo>
                      <a:pt x="124174" y="50136"/>
                    </a:moveTo>
                    <a:cubicBezTo>
                      <a:pt x="124095" y="50136"/>
                      <a:pt x="124014" y="50164"/>
                      <a:pt x="123945" y="50222"/>
                    </a:cubicBezTo>
                    <a:cubicBezTo>
                      <a:pt x="123802" y="50341"/>
                      <a:pt x="123778" y="50555"/>
                      <a:pt x="123909" y="50698"/>
                    </a:cubicBezTo>
                    <a:cubicBezTo>
                      <a:pt x="124838" y="51817"/>
                      <a:pt x="125850" y="52806"/>
                      <a:pt x="126910" y="53627"/>
                    </a:cubicBezTo>
                    <a:cubicBezTo>
                      <a:pt x="126981" y="53675"/>
                      <a:pt x="127052" y="53699"/>
                      <a:pt x="127124" y="53699"/>
                    </a:cubicBezTo>
                    <a:cubicBezTo>
                      <a:pt x="127231" y="53699"/>
                      <a:pt x="127326" y="53651"/>
                      <a:pt x="127398" y="53568"/>
                    </a:cubicBezTo>
                    <a:cubicBezTo>
                      <a:pt x="127517" y="53413"/>
                      <a:pt x="127481" y="53199"/>
                      <a:pt x="127338" y="53080"/>
                    </a:cubicBezTo>
                    <a:cubicBezTo>
                      <a:pt x="126314" y="52294"/>
                      <a:pt x="125338" y="51341"/>
                      <a:pt x="124433" y="50258"/>
                    </a:cubicBezTo>
                    <a:cubicBezTo>
                      <a:pt x="124367" y="50179"/>
                      <a:pt x="124272" y="50136"/>
                      <a:pt x="124174" y="50136"/>
                    </a:cubicBezTo>
                    <a:close/>
                    <a:moveTo>
                      <a:pt x="214916" y="50289"/>
                    </a:moveTo>
                    <a:cubicBezTo>
                      <a:pt x="214839" y="50289"/>
                      <a:pt x="214761" y="50313"/>
                      <a:pt x="214694" y="50365"/>
                    </a:cubicBezTo>
                    <a:cubicBezTo>
                      <a:pt x="213623" y="51222"/>
                      <a:pt x="212658" y="52258"/>
                      <a:pt x="211825" y="53449"/>
                    </a:cubicBezTo>
                    <a:cubicBezTo>
                      <a:pt x="211718" y="53603"/>
                      <a:pt x="211753" y="53818"/>
                      <a:pt x="211908" y="53925"/>
                    </a:cubicBezTo>
                    <a:cubicBezTo>
                      <a:pt x="211968" y="53972"/>
                      <a:pt x="212039" y="53996"/>
                      <a:pt x="212111" y="53996"/>
                    </a:cubicBezTo>
                    <a:cubicBezTo>
                      <a:pt x="212218" y="53996"/>
                      <a:pt x="212325" y="53937"/>
                      <a:pt x="212396" y="53842"/>
                    </a:cubicBezTo>
                    <a:cubicBezTo>
                      <a:pt x="213182" y="52710"/>
                      <a:pt x="214099" y="51710"/>
                      <a:pt x="215123" y="50901"/>
                    </a:cubicBezTo>
                    <a:cubicBezTo>
                      <a:pt x="215278" y="50782"/>
                      <a:pt x="215302" y="50567"/>
                      <a:pt x="215182" y="50413"/>
                    </a:cubicBezTo>
                    <a:cubicBezTo>
                      <a:pt x="215115" y="50331"/>
                      <a:pt x="215017" y="50289"/>
                      <a:pt x="214916" y="50289"/>
                    </a:cubicBezTo>
                    <a:close/>
                    <a:moveTo>
                      <a:pt x="34791" y="51620"/>
                    </a:moveTo>
                    <a:cubicBezTo>
                      <a:pt x="34736" y="51620"/>
                      <a:pt x="34679" y="51634"/>
                      <a:pt x="34624" y="51663"/>
                    </a:cubicBezTo>
                    <a:cubicBezTo>
                      <a:pt x="33374" y="52318"/>
                      <a:pt x="32219" y="53139"/>
                      <a:pt x="31207" y="54103"/>
                    </a:cubicBezTo>
                    <a:cubicBezTo>
                      <a:pt x="31064" y="54234"/>
                      <a:pt x="31064" y="54461"/>
                      <a:pt x="31195" y="54592"/>
                    </a:cubicBezTo>
                    <a:cubicBezTo>
                      <a:pt x="31267" y="54663"/>
                      <a:pt x="31350" y="54699"/>
                      <a:pt x="31445" y="54699"/>
                    </a:cubicBezTo>
                    <a:cubicBezTo>
                      <a:pt x="31529" y="54699"/>
                      <a:pt x="31612" y="54675"/>
                      <a:pt x="31683" y="54604"/>
                    </a:cubicBezTo>
                    <a:cubicBezTo>
                      <a:pt x="32648" y="53687"/>
                      <a:pt x="33743" y="52901"/>
                      <a:pt x="34946" y="52270"/>
                    </a:cubicBezTo>
                    <a:cubicBezTo>
                      <a:pt x="35112" y="52187"/>
                      <a:pt x="35184" y="51972"/>
                      <a:pt x="35089" y="51806"/>
                    </a:cubicBezTo>
                    <a:cubicBezTo>
                      <a:pt x="35031" y="51690"/>
                      <a:pt x="34915" y="51620"/>
                      <a:pt x="34791" y="51620"/>
                    </a:cubicBezTo>
                    <a:close/>
                    <a:moveTo>
                      <a:pt x="82133" y="52290"/>
                    </a:moveTo>
                    <a:cubicBezTo>
                      <a:pt x="82058" y="52290"/>
                      <a:pt x="81981" y="52315"/>
                      <a:pt x="81916" y="52365"/>
                    </a:cubicBezTo>
                    <a:cubicBezTo>
                      <a:pt x="81773" y="52484"/>
                      <a:pt x="81737" y="52699"/>
                      <a:pt x="81856" y="52853"/>
                    </a:cubicBezTo>
                    <a:cubicBezTo>
                      <a:pt x="82309" y="53425"/>
                      <a:pt x="82773" y="53984"/>
                      <a:pt x="83214" y="54544"/>
                    </a:cubicBezTo>
                    <a:cubicBezTo>
                      <a:pt x="83630" y="55056"/>
                      <a:pt x="84035" y="55568"/>
                      <a:pt x="84440" y="56080"/>
                    </a:cubicBezTo>
                    <a:cubicBezTo>
                      <a:pt x="84511" y="56163"/>
                      <a:pt x="84607" y="56211"/>
                      <a:pt x="84714" y="56211"/>
                    </a:cubicBezTo>
                    <a:cubicBezTo>
                      <a:pt x="84785" y="56211"/>
                      <a:pt x="84857" y="56187"/>
                      <a:pt x="84928" y="56139"/>
                    </a:cubicBezTo>
                    <a:cubicBezTo>
                      <a:pt x="85071" y="56020"/>
                      <a:pt x="85095" y="55806"/>
                      <a:pt x="84976" y="55651"/>
                    </a:cubicBezTo>
                    <a:cubicBezTo>
                      <a:pt x="84571" y="55139"/>
                      <a:pt x="84166" y="54627"/>
                      <a:pt x="83749" y="54103"/>
                    </a:cubicBezTo>
                    <a:cubicBezTo>
                      <a:pt x="83309" y="53556"/>
                      <a:pt x="82844" y="52996"/>
                      <a:pt x="82404" y="52425"/>
                    </a:cubicBezTo>
                    <a:cubicBezTo>
                      <a:pt x="82335" y="52336"/>
                      <a:pt x="82235" y="52290"/>
                      <a:pt x="82133" y="52290"/>
                    </a:cubicBezTo>
                    <a:close/>
                    <a:moveTo>
                      <a:pt x="142573" y="53960"/>
                    </a:moveTo>
                    <a:cubicBezTo>
                      <a:pt x="142513" y="53960"/>
                      <a:pt x="142453" y="53976"/>
                      <a:pt x="142400" y="54008"/>
                    </a:cubicBezTo>
                    <a:cubicBezTo>
                      <a:pt x="142340" y="54032"/>
                      <a:pt x="142292" y="54068"/>
                      <a:pt x="142245" y="54092"/>
                    </a:cubicBezTo>
                    <a:cubicBezTo>
                      <a:pt x="141078" y="54758"/>
                      <a:pt x="139887" y="55258"/>
                      <a:pt x="138685" y="55580"/>
                    </a:cubicBezTo>
                    <a:cubicBezTo>
                      <a:pt x="138506" y="55639"/>
                      <a:pt x="138399" y="55818"/>
                      <a:pt x="138447" y="56008"/>
                    </a:cubicBezTo>
                    <a:cubicBezTo>
                      <a:pt x="138494" y="56163"/>
                      <a:pt x="138625" y="56258"/>
                      <a:pt x="138780" y="56258"/>
                    </a:cubicBezTo>
                    <a:cubicBezTo>
                      <a:pt x="138804" y="56258"/>
                      <a:pt x="138840" y="56258"/>
                      <a:pt x="138863" y="56247"/>
                    </a:cubicBezTo>
                    <a:cubicBezTo>
                      <a:pt x="140114" y="55913"/>
                      <a:pt x="141364" y="55389"/>
                      <a:pt x="142578" y="54699"/>
                    </a:cubicBezTo>
                    <a:cubicBezTo>
                      <a:pt x="142638" y="54663"/>
                      <a:pt x="142685" y="54627"/>
                      <a:pt x="142745" y="54604"/>
                    </a:cubicBezTo>
                    <a:cubicBezTo>
                      <a:pt x="142912" y="54508"/>
                      <a:pt x="142959" y="54294"/>
                      <a:pt x="142864" y="54127"/>
                    </a:cubicBezTo>
                    <a:cubicBezTo>
                      <a:pt x="142801" y="54018"/>
                      <a:pt x="142687" y="53960"/>
                      <a:pt x="142573" y="53960"/>
                    </a:cubicBezTo>
                    <a:close/>
                    <a:moveTo>
                      <a:pt x="233428" y="52703"/>
                    </a:moveTo>
                    <a:cubicBezTo>
                      <a:pt x="233346" y="52703"/>
                      <a:pt x="233263" y="52733"/>
                      <a:pt x="233197" y="52794"/>
                    </a:cubicBezTo>
                    <a:cubicBezTo>
                      <a:pt x="233066" y="52925"/>
                      <a:pt x="233054" y="53139"/>
                      <a:pt x="233185" y="53282"/>
                    </a:cubicBezTo>
                    <a:cubicBezTo>
                      <a:pt x="234066" y="54234"/>
                      <a:pt x="234887" y="55330"/>
                      <a:pt x="235626" y="56520"/>
                    </a:cubicBezTo>
                    <a:cubicBezTo>
                      <a:pt x="235697" y="56628"/>
                      <a:pt x="235804" y="56675"/>
                      <a:pt x="235923" y="56675"/>
                    </a:cubicBezTo>
                    <a:cubicBezTo>
                      <a:pt x="235983" y="56675"/>
                      <a:pt x="236042" y="56663"/>
                      <a:pt x="236102" y="56628"/>
                    </a:cubicBezTo>
                    <a:cubicBezTo>
                      <a:pt x="236268" y="56532"/>
                      <a:pt x="236316" y="56318"/>
                      <a:pt x="236209" y="56151"/>
                    </a:cubicBezTo>
                    <a:cubicBezTo>
                      <a:pt x="235459" y="54925"/>
                      <a:pt x="234602" y="53806"/>
                      <a:pt x="233685" y="52818"/>
                    </a:cubicBezTo>
                    <a:cubicBezTo>
                      <a:pt x="233615" y="52741"/>
                      <a:pt x="233522" y="52703"/>
                      <a:pt x="233428" y="52703"/>
                    </a:cubicBezTo>
                    <a:close/>
                    <a:moveTo>
                      <a:pt x="130683" y="55078"/>
                    </a:moveTo>
                    <a:cubicBezTo>
                      <a:pt x="130546" y="55078"/>
                      <a:pt x="130416" y="55159"/>
                      <a:pt x="130362" y="55294"/>
                    </a:cubicBezTo>
                    <a:cubicBezTo>
                      <a:pt x="130291" y="55473"/>
                      <a:pt x="130374" y="55675"/>
                      <a:pt x="130553" y="55747"/>
                    </a:cubicBezTo>
                    <a:cubicBezTo>
                      <a:pt x="131886" y="56282"/>
                      <a:pt x="133279" y="56604"/>
                      <a:pt x="134672" y="56687"/>
                    </a:cubicBezTo>
                    <a:lnTo>
                      <a:pt x="134684" y="56687"/>
                    </a:lnTo>
                    <a:cubicBezTo>
                      <a:pt x="134875" y="56687"/>
                      <a:pt x="135018" y="56544"/>
                      <a:pt x="135030" y="56366"/>
                    </a:cubicBezTo>
                    <a:cubicBezTo>
                      <a:pt x="135041" y="56175"/>
                      <a:pt x="134899" y="56008"/>
                      <a:pt x="134708" y="55997"/>
                    </a:cubicBezTo>
                    <a:cubicBezTo>
                      <a:pt x="133387" y="55925"/>
                      <a:pt x="132077" y="55616"/>
                      <a:pt x="130815" y="55104"/>
                    </a:cubicBezTo>
                    <a:cubicBezTo>
                      <a:pt x="130772" y="55086"/>
                      <a:pt x="130727" y="55078"/>
                      <a:pt x="130683" y="55078"/>
                    </a:cubicBezTo>
                    <a:close/>
                    <a:moveTo>
                      <a:pt x="167879" y="52866"/>
                    </a:moveTo>
                    <a:cubicBezTo>
                      <a:pt x="167749" y="52866"/>
                      <a:pt x="167629" y="52936"/>
                      <a:pt x="167569" y="53056"/>
                    </a:cubicBezTo>
                    <a:cubicBezTo>
                      <a:pt x="166891" y="54401"/>
                      <a:pt x="166414" y="55687"/>
                      <a:pt x="166117" y="56985"/>
                    </a:cubicBezTo>
                    <a:cubicBezTo>
                      <a:pt x="166069" y="57175"/>
                      <a:pt x="166188" y="57366"/>
                      <a:pt x="166367" y="57401"/>
                    </a:cubicBezTo>
                    <a:cubicBezTo>
                      <a:pt x="166403" y="57413"/>
                      <a:pt x="166426" y="57413"/>
                      <a:pt x="166450" y="57413"/>
                    </a:cubicBezTo>
                    <a:cubicBezTo>
                      <a:pt x="166605" y="57413"/>
                      <a:pt x="166748" y="57306"/>
                      <a:pt x="166784" y="57140"/>
                    </a:cubicBezTo>
                    <a:cubicBezTo>
                      <a:pt x="167069" y="55889"/>
                      <a:pt x="167522" y="54651"/>
                      <a:pt x="168177" y="53365"/>
                    </a:cubicBezTo>
                    <a:cubicBezTo>
                      <a:pt x="168272" y="53199"/>
                      <a:pt x="168200" y="52984"/>
                      <a:pt x="168034" y="52901"/>
                    </a:cubicBezTo>
                    <a:cubicBezTo>
                      <a:pt x="167983" y="52877"/>
                      <a:pt x="167930" y="52866"/>
                      <a:pt x="167879" y="52866"/>
                    </a:cubicBezTo>
                    <a:close/>
                    <a:moveTo>
                      <a:pt x="275549" y="54806"/>
                    </a:moveTo>
                    <a:cubicBezTo>
                      <a:pt x="275398" y="54806"/>
                      <a:pt x="275253" y="54896"/>
                      <a:pt x="275214" y="55044"/>
                    </a:cubicBezTo>
                    <a:cubicBezTo>
                      <a:pt x="274976" y="55782"/>
                      <a:pt x="274738" y="56568"/>
                      <a:pt x="274488" y="57390"/>
                    </a:cubicBezTo>
                    <a:cubicBezTo>
                      <a:pt x="274333" y="57913"/>
                      <a:pt x="274178" y="58449"/>
                      <a:pt x="274011" y="58997"/>
                    </a:cubicBezTo>
                    <a:cubicBezTo>
                      <a:pt x="273952" y="59187"/>
                      <a:pt x="274059" y="59378"/>
                      <a:pt x="274237" y="59437"/>
                    </a:cubicBezTo>
                    <a:cubicBezTo>
                      <a:pt x="274273" y="59437"/>
                      <a:pt x="274297" y="59449"/>
                      <a:pt x="274333" y="59449"/>
                    </a:cubicBezTo>
                    <a:cubicBezTo>
                      <a:pt x="274488" y="59449"/>
                      <a:pt x="274618" y="59354"/>
                      <a:pt x="274666" y="59199"/>
                    </a:cubicBezTo>
                    <a:cubicBezTo>
                      <a:pt x="274833" y="58652"/>
                      <a:pt x="274999" y="58116"/>
                      <a:pt x="275154" y="57592"/>
                    </a:cubicBezTo>
                    <a:cubicBezTo>
                      <a:pt x="275404" y="56770"/>
                      <a:pt x="275631" y="55985"/>
                      <a:pt x="275869" y="55258"/>
                    </a:cubicBezTo>
                    <a:cubicBezTo>
                      <a:pt x="275928" y="55068"/>
                      <a:pt x="275821" y="54877"/>
                      <a:pt x="275642" y="54818"/>
                    </a:cubicBezTo>
                    <a:cubicBezTo>
                      <a:pt x="275612" y="54810"/>
                      <a:pt x="275580" y="54806"/>
                      <a:pt x="275549" y="54806"/>
                    </a:cubicBezTo>
                    <a:close/>
                    <a:moveTo>
                      <a:pt x="53280" y="55501"/>
                    </a:moveTo>
                    <a:cubicBezTo>
                      <a:pt x="53206" y="55501"/>
                      <a:pt x="53131" y="55523"/>
                      <a:pt x="53067" y="55568"/>
                    </a:cubicBezTo>
                    <a:cubicBezTo>
                      <a:pt x="52924" y="55687"/>
                      <a:pt x="52888" y="55901"/>
                      <a:pt x="53007" y="56056"/>
                    </a:cubicBezTo>
                    <a:cubicBezTo>
                      <a:pt x="53829" y="57104"/>
                      <a:pt x="54543" y="58271"/>
                      <a:pt x="55115" y="59509"/>
                    </a:cubicBezTo>
                    <a:cubicBezTo>
                      <a:pt x="55174" y="59628"/>
                      <a:pt x="55305" y="59711"/>
                      <a:pt x="55436" y="59711"/>
                    </a:cubicBezTo>
                    <a:cubicBezTo>
                      <a:pt x="55484" y="59711"/>
                      <a:pt x="55532" y="59699"/>
                      <a:pt x="55579" y="59676"/>
                    </a:cubicBezTo>
                    <a:cubicBezTo>
                      <a:pt x="55746" y="59592"/>
                      <a:pt x="55817" y="59390"/>
                      <a:pt x="55746" y="59223"/>
                    </a:cubicBezTo>
                    <a:cubicBezTo>
                      <a:pt x="55139" y="57925"/>
                      <a:pt x="54412" y="56723"/>
                      <a:pt x="53555" y="55627"/>
                    </a:cubicBezTo>
                    <a:cubicBezTo>
                      <a:pt x="53486" y="55544"/>
                      <a:pt x="53384" y="55501"/>
                      <a:pt x="53280" y="55501"/>
                    </a:cubicBezTo>
                    <a:close/>
                    <a:moveTo>
                      <a:pt x="210181" y="56947"/>
                    </a:moveTo>
                    <a:cubicBezTo>
                      <a:pt x="210044" y="56947"/>
                      <a:pt x="209915" y="57028"/>
                      <a:pt x="209860" y="57163"/>
                    </a:cubicBezTo>
                    <a:cubicBezTo>
                      <a:pt x="209694" y="57604"/>
                      <a:pt x="209527" y="58068"/>
                      <a:pt x="209384" y="58533"/>
                    </a:cubicBezTo>
                    <a:cubicBezTo>
                      <a:pt x="209110" y="59390"/>
                      <a:pt x="208813" y="60247"/>
                      <a:pt x="208479" y="61057"/>
                    </a:cubicBezTo>
                    <a:cubicBezTo>
                      <a:pt x="208408" y="61223"/>
                      <a:pt x="208503" y="61426"/>
                      <a:pt x="208670" y="61497"/>
                    </a:cubicBezTo>
                    <a:cubicBezTo>
                      <a:pt x="208717" y="61521"/>
                      <a:pt x="208765" y="61521"/>
                      <a:pt x="208801" y="61521"/>
                    </a:cubicBezTo>
                    <a:cubicBezTo>
                      <a:pt x="208944" y="61521"/>
                      <a:pt x="209075" y="61450"/>
                      <a:pt x="209122" y="61307"/>
                    </a:cubicBezTo>
                    <a:cubicBezTo>
                      <a:pt x="209456" y="60485"/>
                      <a:pt x="209765" y="59616"/>
                      <a:pt x="210039" y="58735"/>
                    </a:cubicBezTo>
                    <a:cubicBezTo>
                      <a:pt x="210182" y="58283"/>
                      <a:pt x="210337" y="57842"/>
                      <a:pt x="210503" y="57413"/>
                    </a:cubicBezTo>
                    <a:cubicBezTo>
                      <a:pt x="210575" y="57235"/>
                      <a:pt x="210491" y="57044"/>
                      <a:pt x="210313" y="56973"/>
                    </a:cubicBezTo>
                    <a:cubicBezTo>
                      <a:pt x="210270" y="56956"/>
                      <a:pt x="210225" y="56947"/>
                      <a:pt x="210181" y="56947"/>
                    </a:cubicBezTo>
                    <a:close/>
                    <a:moveTo>
                      <a:pt x="28861" y="57225"/>
                    </a:moveTo>
                    <a:cubicBezTo>
                      <a:pt x="28746" y="57225"/>
                      <a:pt x="28637" y="57283"/>
                      <a:pt x="28576" y="57390"/>
                    </a:cubicBezTo>
                    <a:cubicBezTo>
                      <a:pt x="27897" y="58497"/>
                      <a:pt x="27290" y="59723"/>
                      <a:pt x="26718" y="61140"/>
                    </a:cubicBezTo>
                    <a:cubicBezTo>
                      <a:pt x="26647" y="61319"/>
                      <a:pt x="26730" y="61521"/>
                      <a:pt x="26909" y="61581"/>
                    </a:cubicBezTo>
                    <a:cubicBezTo>
                      <a:pt x="26945" y="61604"/>
                      <a:pt x="26992" y="61616"/>
                      <a:pt x="27040" y="61616"/>
                    </a:cubicBezTo>
                    <a:cubicBezTo>
                      <a:pt x="27171" y="61616"/>
                      <a:pt x="27302" y="61533"/>
                      <a:pt x="27349" y="61390"/>
                    </a:cubicBezTo>
                    <a:cubicBezTo>
                      <a:pt x="27909" y="60009"/>
                      <a:pt x="28504" y="58818"/>
                      <a:pt x="29159" y="57747"/>
                    </a:cubicBezTo>
                    <a:cubicBezTo>
                      <a:pt x="29266" y="57592"/>
                      <a:pt x="29207" y="57378"/>
                      <a:pt x="29052" y="57282"/>
                    </a:cubicBezTo>
                    <a:cubicBezTo>
                      <a:pt x="28992" y="57244"/>
                      <a:pt x="28925" y="57225"/>
                      <a:pt x="28861" y="57225"/>
                    </a:cubicBezTo>
                    <a:close/>
                    <a:moveTo>
                      <a:pt x="87150" y="58856"/>
                    </a:moveTo>
                    <a:cubicBezTo>
                      <a:pt x="87086" y="58856"/>
                      <a:pt x="87021" y="58874"/>
                      <a:pt x="86964" y="58914"/>
                    </a:cubicBezTo>
                    <a:cubicBezTo>
                      <a:pt x="86797" y="59009"/>
                      <a:pt x="86762" y="59223"/>
                      <a:pt x="86857" y="59390"/>
                    </a:cubicBezTo>
                    <a:cubicBezTo>
                      <a:pt x="87690" y="60664"/>
                      <a:pt x="88309" y="61831"/>
                      <a:pt x="88726" y="62974"/>
                    </a:cubicBezTo>
                    <a:cubicBezTo>
                      <a:pt x="88786" y="63105"/>
                      <a:pt x="88917" y="63200"/>
                      <a:pt x="89048" y="63200"/>
                    </a:cubicBezTo>
                    <a:cubicBezTo>
                      <a:pt x="89095" y="63200"/>
                      <a:pt x="89131" y="63188"/>
                      <a:pt x="89179" y="63176"/>
                    </a:cubicBezTo>
                    <a:cubicBezTo>
                      <a:pt x="89345" y="63105"/>
                      <a:pt x="89441" y="62914"/>
                      <a:pt x="89369" y="62735"/>
                    </a:cubicBezTo>
                    <a:cubicBezTo>
                      <a:pt x="88929" y="61545"/>
                      <a:pt x="88298" y="60330"/>
                      <a:pt x="87440" y="59009"/>
                    </a:cubicBezTo>
                    <a:cubicBezTo>
                      <a:pt x="87372" y="58911"/>
                      <a:pt x="87262" y="58856"/>
                      <a:pt x="87150" y="58856"/>
                    </a:cubicBezTo>
                    <a:close/>
                    <a:moveTo>
                      <a:pt x="237804" y="59667"/>
                    </a:moveTo>
                    <a:cubicBezTo>
                      <a:pt x="237757" y="59667"/>
                      <a:pt x="237709" y="59677"/>
                      <a:pt x="237661" y="59699"/>
                    </a:cubicBezTo>
                    <a:cubicBezTo>
                      <a:pt x="237483" y="59771"/>
                      <a:pt x="237400" y="59973"/>
                      <a:pt x="237471" y="60140"/>
                    </a:cubicBezTo>
                    <a:cubicBezTo>
                      <a:pt x="237971" y="61354"/>
                      <a:pt x="238412" y="62664"/>
                      <a:pt x="238781" y="64009"/>
                    </a:cubicBezTo>
                    <a:cubicBezTo>
                      <a:pt x="238816" y="64164"/>
                      <a:pt x="238959" y="64271"/>
                      <a:pt x="239114" y="64271"/>
                    </a:cubicBezTo>
                    <a:cubicBezTo>
                      <a:pt x="239138" y="64271"/>
                      <a:pt x="239174" y="64259"/>
                      <a:pt x="239197" y="64259"/>
                    </a:cubicBezTo>
                    <a:cubicBezTo>
                      <a:pt x="239376" y="64212"/>
                      <a:pt x="239495" y="64021"/>
                      <a:pt x="239447" y="63831"/>
                    </a:cubicBezTo>
                    <a:cubicBezTo>
                      <a:pt x="239078" y="62450"/>
                      <a:pt x="238626" y="61128"/>
                      <a:pt x="238114" y="59878"/>
                    </a:cubicBezTo>
                    <a:cubicBezTo>
                      <a:pt x="238053" y="59747"/>
                      <a:pt x="237934" y="59667"/>
                      <a:pt x="237804" y="59667"/>
                    </a:cubicBezTo>
                    <a:close/>
                    <a:moveTo>
                      <a:pt x="166127" y="60818"/>
                    </a:moveTo>
                    <a:cubicBezTo>
                      <a:pt x="166120" y="60818"/>
                      <a:pt x="166112" y="60818"/>
                      <a:pt x="166105" y="60819"/>
                    </a:cubicBezTo>
                    <a:cubicBezTo>
                      <a:pt x="165914" y="60830"/>
                      <a:pt x="165772" y="60997"/>
                      <a:pt x="165783" y="61188"/>
                    </a:cubicBezTo>
                    <a:cubicBezTo>
                      <a:pt x="165867" y="62521"/>
                      <a:pt x="166153" y="63914"/>
                      <a:pt x="166617" y="65307"/>
                    </a:cubicBezTo>
                    <a:cubicBezTo>
                      <a:pt x="166665" y="65450"/>
                      <a:pt x="166795" y="65545"/>
                      <a:pt x="166938" y="65545"/>
                    </a:cubicBezTo>
                    <a:cubicBezTo>
                      <a:pt x="166974" y="65545"/>
                      <a:pt x="167010" y="65545"/>
                      <a:pt x="167046" y="65533"/>
                    </a:cubicBezTo>
                    <a:cubicBezTo>
                      <a:pt x="167224" y="65474"/>
                      <a:pt x="167331" y="65271"/>
                      <a:pt x="167272" y="65093"/>
                    </a:cubicBezTo>
                    <a:cubicBezTo>
                      <a:pt x="166819" y="63747"/>
                      <a:pt x="166557" y="62414"/>
                      <a:pt x="166462" y="61140"/>
                    </a:cubicBezTo>
                    <a:cubicBezTo>
                      <a:pt x="166451" y="60957"/>
                      <a:pt x="166307" y="60818"/>
                      <a:pt x="166127" y="60818"/>
                    </a:cubicBezTo>
                    <a:close/>
                    <a:moveTo>
                      <a:pt x="273057" y="62682"/>
                    </a:moveTo>
                    <a:cubicBezTo>
                      <a:pt x="272915" y="62682"/>
                      <a:pt x="272782" y="62771"/>
                      <a:pt x="272725" y="62914"/>
                    </a:cubicBezTo>
                    <a:cubicBezTo>
                      <a:pt x="272344" y="64033"/>
                      <a:pt x="271987" y="65236"/>
                      <a:pt x="271618" y="66510"/>
                    </a:cubicBezTo>
                    <a:lnTo>
                      <a:pt x="271511" y="66879"/>
                    </a:lnTo>
                    <a:cubicBezTo>
                      <a:pt x="271463" y="67069"/>
                      <a:pt x="271559" y="67260"/>
                      <a:pt x="271749" y="67307"/>
                    </a:cubicBezTo>
                    <a:cubicBezTo>
                      <a:pt x="271785" y="67319"/>
                      <a:pt x="271809" y="67319"/>
                      <a:pt x="271844" y="67319"/>
                    </a:cubicBezTo>
                    <a:cubicBezTo>
                      <a:pt x="271987" y="67319"/>
                      <a:pt x="272130" y="67224"/>
                      <a:pt x="272178" y="67081"/>
                    </a:cubicBezTo>
                    <a:lnTo>
                      <a:pt x="272285" y="66712"/>
                    </a:lnTo>
                    <a:cubicBezTo>
                      <a:pt x="272654" y="65438"/>
                      <a:pt x="272999" y="64248"/>
                      <a:pt x="273380" y="63140"/>
                    </a:cubicBezTo>
                    <a:cubicBezTo>
                      <a:pt x="273440" y="62962"/>
                      <a:pt x="273345" y="62771"/>
                      <a:pt x="273166" y="62700"/>
                    </a:cubicBezTo>
                    <a:cubicBezTo>
                      <a:pt x="273130" y="62688"/>
                      <a:pt x="273093" y="62682"/>
                      <a:pt x="273057" y="62682"/>
                    </a:cubicBezTo>
                    <a:close/>
                    <a:moveTo>
                      <a:pt x="56755" y="62927"/>
                    </a:moveTo>
                    <a:cubicBezTo>
                      <a:pt x="56728" y="62927"/>
                      <a:pt x="56701" y="62931"/>
                      <a:pt x="56675" y="62938"/>
                    </a:cubicBezTo>
                    <a:cubicBezTo>
                      <a:pt x="56484" y="62974"/>
                      <a:pt x="56365" y="63164"/>
                      <a:pt x="56413" y="63343"/>
                    </a:cubicBezTo>
                    <a:cubicBezTo>
                      <a:pt x="56496" y="63771"/>
                      <a:pt x="56579" y="64200"/>
                      <a:pt x="56639" y="64617"/>
                    </a:cubicBezTo>
                    <a:cubicBezTo>
                      <a:pt x="56770" y="65581"/>
                      <a:pt x="56936" y="66522"/>
                      <a:pt x="57127" y="67415"/>
                    </a:cubicBezTo>
                    <a:cubicBezTo>
                      <a:pt x="57163" y="67569"/>
                      <a:pt x="57306" y="67677"/>
                      <a:pt x="57472" y="67677"/>
                    </a:cubicBezTo>
                    <a:lnTo>
                      <a:pt x="57544" y="67677"/>
                    </a:lnTo>
                    <a:cubicBezTo>
                      <a:pt x="57722" y="67629"/>
                      <a:pt x="57841" y="67450"/>
                      <a:pt x="57806" y="67260"/>
                    </a:cubicBezTo>
                    <a:cubicBezTo>
                      <a:pt x="57615" y="66391"/>
                      <a:pt x="57448" y="65462"/>
                      <a:pt x="57317" y="64521"/>
                    </a:cubicBezTo>
                    <a:cubicBezTo>
                      <a:pt x="57258" y="64081"/>
                      <a:pt x="57175" y="63640"/>
                      <a:pt x="57079" y="63200"/>
                    </a:cubicBezTo>
                    <a:cubicBezTo>
                      <a:pt x="57049" y="63038"/>
                      <a:pt x="56907" y="62927"/>
                      <a:pt x="56755" y="62927"/>
                    </a:cubicBezTo>
                    <a:close/>
                    <a:moveTo>
                      <a:pt x="207010" y="64547"/>
                    </a:moveTo>
                    <a:cubicBezTo>
                      <a:pt x="206888" y="64547"/>
                      <a:pt x="206770" y="64611"/>
                      <a:pt x="206705" y="64724"/>
                    </a:cubicBezTo>
                    <a:cubicBezTo>
                      <a:pt x="206027" y="65926"/>
                      <a:pt x="205253" y="67057"/>
                      <a:pt x="204419" y="68093"/>
                    </a:cubicBezTo>
                    <a:cubicBezTo>
                      <a:pt x="204300" y="68248"/>
                      <a:pt x="204324" y="68462"/>
                      <a:pt x="204479" y="68581"/>
                    </a:cubicBezTo>
                    <a:cubicBezTo>
                      <a:pt x="204538" y="68629"/>
                      <a:pt x="204622" y="68653"/>
                      <a:pt x="204693" y="68653"/>
                    </a:cubicBezTo>
                    <a:cubicBezTo>
                      <a:pt x="204788" y="68653"/>
                      <a:pt x="204895" y="68605"/>
                      <a:pt x="204955" y="68522"/>
                    </a:cubicBezTo>
                    <a:cubicBezTo>
                      <a:pt x="205812" y="67462"/>
                      <a:pt x="206610" y="66295"/>
                      <a:pt x="207312" y="65069"/>
                    </a:cubicBezTo>
                    <a:cubicBezTo>
                      <a:pt x="207408" y="64902"/>
                      <a:pt x="207348" y="64688"/>
                      <a:pt x="207181" y="64593"/>
                    </a:cubicBezTo>
                    <a:cubicBezTo>
                      <a:pt x="207127" y="64562"/>
                      <a:pt x="207069" y="64547"/>
                      <a:pt x="207010" y="64547"/>
                    </a:cubicBezTo>
                    <a:close/>
                    <a:moveTo>
                      <a:pt x="25697" y="64831"/>
                    </a:moveTo>
                    <a:cubicBezTo>
                      <a:pt x="25549" y="64831"/>
                      <a:pt x="25410" y="64921"/>
                      <a:pt x="25361" y="65069"/>
                    </a:cubicBezTo>
                    <a:cubicBezTo>
                      <a:pt x="25171" y="65724"/>
                      <a:pt x="24980" y="66355"/>
                      <a:pt x="24802" y="66986"/>
                    </a:cubicBezTo>
                    <a:cubicBezTo>
                      <a:pt x="24599" y="67700"/>
                      <a:pt x="24397" y="68379"/>
                      <a:pt x="24194" y="69034"/>
                    </a:cubicBezTo>
                    <a:cubicBezTo>
                      <a:pt x="24135" y="69224"/>
                      <a:pt x="24242" y="69415"/>
                      <a:pt x="24421" y="69462"/>
                    </a:cubicBezTo>
                    <a:cubicBezTo>
                      <a:pt x="24456" y="69474"/>
                      <a:pt x="24492" y="69486"/>
                      <a:pt x="24528" y="69486"/>
                    </a:cubicBezTo>
                    <a:cubicBezTo>
                      <a:pt x="24671" y="69486"/>
                      <a:pt x="24802" y="69391"/>
                      <a:pt x="24849" y="69236"/>
                    </a:cubicBezTo>
                    <a:cubicBezTo>
                      <a:pt x="25052" y="68570"/>
                      <a:pt x="25254" y="67891"/>
                      <a:pt x="25468" y="67176"/>
                    </a:cubicBezTo>
                    <a:cubicBezTo>
                      <a:pt x="25647" y="66557"/>
                      <a:pt x="25825" y="65914"/>
                      <a:pt x="26028" y="65271"/>
                    </a:cubicBezTo>
                    <a:cubicBezTo>
                      <a:pt x="26075" y="65093"/>
                      <a:pt x="25980" y="64902"/>
                      <a:pt x="25790" y="64843"/>
                    </a:cubicBezTo>
                    <a:cubicBezTo>
                      <a:pt x="25759" y="64835"/>
                      <a:pt x="25728" y="64831"/>
                      <a:pt x="25697" y="64831"/>
                    </a:cubicBezTo>
                    <a:close/>
                    <a:moveTo>
                      <a:pt x="89853" y="66533"/>
                    </a:moveTo>
                    <a:cubicBezTo>
                      <a:pt x="89846" y="66533"/>
                      <a:pt x="89840" y="66533"/>
                      <a:pt x="89833" y="66534"/>
                    </a:cubicBezTo>
                    <a:cubicBezTo>
                      <a:pt x="89643" y="66534"/>
                      <a:pt x="89488" y="66688"/>
                      <a:pt x="89488" y="66879"/>
                    </a:cubicBezTo>
                    <a:cubicBezTo>
                      <a:pt x="89488" y="66938"/>
                      <a:pt x="89488" y="66998"/>
                      <a:pt x="89488" y="67057"/>
                    </a:cubicBezTo>
                    <a:cubicBezTo>
                      <a:pt x="89488" y="68296"/>
                      <a:pt x="89298" y="69534"/>
                      <a:pt x="88881" y="70844"/>
                    </a:cubicBezTo>
                    <a:cubicBezTo>
                      <a:pt x="88833" y="71022"/>
                      <a:pt x="88929" y="71213"/>
                      <a:pt x="89119" y="71272"/>
                    </a:cubicBezTo>
                    <a:cubicBezTo>
                      <a:pt x="89143" y="71284"/>
                      <a:pt x="89179" y="71284"/>
                      <a:pt x="89214" y="71284"/>
                    </a:cubicBezTo>
                    <a:cubicBezTo>
                      <a:pt x="89357" y="71284"/>
                      <a:pt x="89500" y="71189"/>
                      <a:pt x="89548" y="71046"/>
                    </a:cubicBezTo>
                    <a:cubicBezTo>
                      <a:pt x="89964" y="69689"/>
                      <a:pt x="90179" y="68343"/>
                      <a:pt x="90179" y="67057"/>
                    </a:cubicBezTo>
                    <a:cubicBezTo>
                      <a:pt x="90179" y="66998"/>
                      <a:pt x="90179" y="66938"/>
                      <a:pt x="90179" y="66867"/>
                    </a:cubicBezTo>
                    <a:cubicBezTo>
                      <a:pt x="90179" y="66683"/>
                      <a:pt x="90024" y="66533"/>
                      <a:pt x="89853" y="66533"/>
                    </a:cubicBezTo>
                    <a:close/>
                    <a:moveTo>
                      <a:pt x="168754" y="68553"/>
                    </a:moveTo>
                    <a:cubicBezTo>
                      <a:pt x="168687" y="68553"/>
                      <a:pt x="168619" y="68570"/>
                      <a:pt x="168558" y="68605"/>
                    </a:cubicBezTo>
                    <a:cubicBezTo>
                      <a:pt x="168403" y="68712"/>
                      <a:pt x="168367" y="68927"/>
                      <a:pt x="168474" y="69093"/>
                    </a:cubicBezTo>
                    <a:cubicBezTo>
                      <a:pt x="169236" y="70224"/>
                      <a:pt x="170177" y="71284"/>
                      <a:pt x="171260" y="72237"/>
                    </a:cubicBezTo>
                    <a:cubicBezTo>
                      <a:pt x="171320" y="72296"/>
                      <a:pt x="171403" y="72320"/>
                      <a:pt x="171487" y="72320"/>
                    </a:cubicBezTo>
                    <a:cubicBezTo>
                      <a:pt x="171582" y="72320"/>
                      <a:pt x="171677" y="72284"/>
                      <a:pt x="171748" y="72201"/>
                    </a:cubicBezTo>
                    <a:cubicBezTo>
                      <a:pt x="171868" y="72070"/>
                      <a:pt x="171856" y="71844"/>
                      <a:pt x="171713" y="71725"/>
                    </a:cubicBezTo>
                    <a:cubicBezTo>
                      <a:pt x="170677" y="70808"/>
                      <a:pt x="169784" y="69796"/>
                      <a:pt x="169046" y="68700"/>
                    </a:cubicBezTo>
                    <a:cubicBezTo>
                      <a:pt x="168978" y="68603"/>
                      <a:pt x="168868" y="68553"/>
                      <a:pt x="168754" y="68553"/>
                    </a:cubicBezTo>
                    <a:close/>
                    <a:moveTo>
                      <a:pt x="239959" y="67623"/>
                    </a:moveTo>
                    <a:cubicBezTo>
                      <a:pt x="239940" y="67623"/>
                      <a:pt x="239920" y="67625"/>
                      <a:pt x="239900" y="67629"/>
                    </a:cubicBezTo>
                    <a:cubicBezTo>
                      <a:pt x="239709" y="67653"/>
                      <a:pt x="239578" y="67831"/>
                      <a:pt x="239602" y="68022"/>
                    </a:cubicBezTo>
                    <a:cubicBezTo>
                      <a:pt x="239662" y="68391"/>
                      <a:pt x="239709" y="68772"/>
                      <a:pt x="239757" y="69153"/>
                    </a:cubicBezTo>
                    <a:cubicBezTo>
                      <a:pt x="239888" y="70153"/>
                      <a:pt x="240090" y="71141"/>
                      <a:pt x="240388" y="72118"/>
                    </a:cubicBezTo>
                    <a:cubicBezTo>
                      <a:pt x="240436" y="72272"/>
                      <a:pt x="240567" y="72368"/>
                      <a:pt x="240721" y="72368"/>
                    </a:cubicBezTo>
                    <a:cubicBezTo>
                      <a:pt x="240745" y="72368"/>
                      <a:pt x="240781" y="72356"/>
                      <a:pt x="240817" y="72344"/>
                    </a:cubicBezTo>
                    <a:cubicBezTo>
                      <a:pt x="240995" y="72296"/>
                      <a:pt x="241102" y="72106"/>
                      <a:pt x="241043" y="71915"/>
                    </a:cubicBezTo>
                    <a:cubicBezTo>
                      <a:pt x="240769" y="70986"/>
                      <a:pt x="240567" y="70022"/>
                      <a:pt x="240448" y="69070"/>
                    </a:cubicBezTo>
                    <a:cubicBezTo>
                      <a:pt x="240400" y="68677"/>
                      <a:pt x="240340" y="68296"/>
                      <a:pt x="240281" y="67915"/>
                    </a:cubicBezTo>
                    <a:cubicBezTo>
                      <a:pt x="240260" y="67745"/>
                      <a:pt x="240116" y="67623"/>
                      <a:pt x="239959" y="67623"/>
                    </a:cubicBezTo>
                    <a:close/>
                    <a:moveTo>
                      <a:pt x="201853" y="70955"/>
                    </a:moveTo>
                    <a:cubicBezTo>
                      <a:pt x="201770" y="70955"/>
                      <a:pt x="201688" y="70985"/>
                      <a:pt x="201621" y="71046"/>
                    </a:cubicBezTo>
                    <a:cubicBezTo>
                      <a:pt x="200609" y="71951"/>
                      <a:pt x="199514" y="72761"/>
                      <a:pt x="198359" y="73463"/>
                    </a:cubicBezTo>
                    <a:cubicBezTo>
                      <a:pt x="198192" y="73558"/>
                      <a:pt x="198145" y="73773"/>
                      <a:pt x="198240" y="73939"/>
                    </a:cubicBezTo>
                    <a:cubicBezTo>
                      <a:pt x="198311" y="74046"/>
                      <a:pt x="198418" y="74094"/>
                      <a:pt x="198538" y="74094"/>
                    </a:cubicBezTo>
                    <a:cubicBezTo>
                      <a:pt x="198597" y="74094"/>
                      <a:pt x="198657" y="74082"/>
                      <a:pt x="198716" y="74046"/>
                    </a:cubicBezTo>
                    <a:cubicBezTo>
                      <a:pt x="199907" y="73320"/>
                      <a:pt x="201038" y="72487"/>
                      <a:pt x="202086" y="71558"/>
                    </a:cubicBezTo>
                    <a:cubicBezTo>
                      <a:pt x="202228" y="71427"/>
                      <a:pt x="202240" y="71213"/>
                      <a:pt x="202109" y="71070"/>
                    </a:cubicBezTo>
                    <a:cubicBezTo>
                      <a:pt x="202040" y="70994"/>
                      <a:pt x="201946" y="70955"/>
                      <a:pt x="201853" y="70955"/>
                    </a:cubicBezTo>
                    <a:close/>
                    <a:moveTo>
                      <a:pt x="270602" y="70582"/>
                    </a:moveTo>
                    <a:cubicBezTo>
                      <a:pt x="270462" y="70582"/>
                      <a:pt x="270331" y="70670"/>
                      <a:pt x="270285" y="70808"/>
                    </a:cubicBezTo>
                    <a:cubicBezTo>
                      <a:pt x="269785" y="72249"/>
                      <a:pt x="269261" y="73475"/>
                      <a:pt x="268689" y="74570"/>
                    </a:cubicBezTo>
                    <a:cubicBezTo>
                      <a:pt x="268606" y="74737"/>
                      <a:pt x="268677" y="74951"/>
                      <a:pt x="268844" y="75035"/>
                    </a:cubicBezTo>
                    <a:cubicBezTo>
                      <a:pt x="268892" y="75058"/>
                      <a:pt x="268951" y="75070"/>
                      <a:pt x="268999" y="75070"/>
                    </a:cubicBezTo>
                    <a:cubicBezTo>
                      <a:pt x="269130" y="75070"/>
                      <a:pt x="269249" y="74999"/>
                      <a:pt x="269308" y="74880"/>
                    </a:cubicBezTo>
                    <a:cubicBezTo>
                      <a:pt x="269892" y="73761"/>
                      <a:pt x="270416" y="72499"/>
                      <a:pt x="270939" y="71034"/>
                    </a:cubicBezTo>
                    <a:cubicBezTo>
                      <a:pt x="270999" y="70856"/>
                      <a:pt x="270904" y="70665"/>
                      <a:pt x="270725" y="70605"/>
                    </a:cubicBezTo>
                    <a:cubicBezTo>
                      <a:pt x="270685" y="70589"/>
                      <a:pt x="270643" y="70582"/>
                      <a:pt x="270602" y="70582"/>
                    </a:cubicBezTo>
                    <a:close/>
                    <a:moveTo>
                      <a:pt x="58596" y="70963"/>
                    </a:moveTo>
                    <a:cubicBezTo>
                      <a:pt x="58555" y="70963"/>
                      <a:pt x="58513" y="70970"/>
                      <a:pt x="58472" y="70986"/>
                    </a:cubicBezTo>
                    <a:cubicBezTo>
                      <a:pt x="58294" y="71046"/>
                      <a:pt x="58210" y="71248"/>
                      <a:pt x="58270" y="71427"/>
                    </a:cubicBezTo>
                    <a:cubicBezTo>
                      <a:pt x="58770" y="72796"/>
                      <a:pt x="59353" y="74070"/>
                      <a:pt x="60020" y="75225"/>
                    </a:cubicBezTo>
                    <a:cubicBezTo>
                      <a:pt x="60092" y="75332"/>
                      <a:pt x="60199" y="75392"/>
                      <a:pt x="60318" y="75392"/>
                    </a:cubicBezTo>
                    <a:cubicBezTo>
                      <a:pt x="60377" y="75392"/>
                      <a:pt x="60437" y="75380"/>
                      <a:pt x="60496" y="75344"/>
                    </a:cubicBezTo>
                    <a:cubicBezTo>
                      <a:pt x="60651" y="75249"/>
                      <a:pt x="60711" y="75047"/>
                      <a:pt x="60616" y="74880"/>
                    </a:cubicBezTo>
                    <a:cubicBezTo>
                      <a:pt x="59973" y="73761"/>
                      <a:pt x="59401" y="72522"/>
                      <a:pt x="58913" y="71189"/>
                    </a:cubicBezTo>
                    <a:cubicBezTo>
                      <a:pt x="58867" y="71051"/>
                      <a:pt x="58736" y="70963"/>
                      <a:pt x="58596" y="70963"/>
                    </a:cubicBezTo>
                    <a:close/>
                    <a:moveTo>
                      <a:pt x="174854" y="74001"/>
                    </a:moveTo>
                    <a:cubicBezTo>
                      <a:pt x="174736" y="74001"/>
                      <a:pt x="174623" y="74065"/>
                      <a:pt x="174558" y="74177"/>
                    </a:cubicBezTo>
                    <a:cubicBezTo>
                      <a:pt x="174463" y="74344"/>
                      <a:pt x="174523" y="74558"/>
                      <a:pt x="174689" y="74654"/>
                    </a:cubicBezTo>
                    <a:cubicBezTo>
                      <a:pt x="175892" y="75320"/>
                      <a:pt x="177190" y="75880"/>
                      <a:pt x="178535" y="76320"/>
                    </a:cubicBezTo>
                    <a:cubicBezTo>
                      <a:pt x="178571" y="76332"/>
                      <a:pt x="178606" y="76344"/>
                      <a:pt x="178642" y="76344"/>
                    </a:cubicBezTo>
                    <a:cubicBezTo>
                      <a:pt x="178785" y="76344"/>
                      <a:pt x="178916" y="76249"/>
                      <a:pt x="178964" y="76106"/>
                    </a:cubicBezTo>
                    <a:cubicBezTo>
                      <a:pt x="179023" y="75928"/>
                      <a:pt x="178928" y="75725"/>
                      <a:pt x="178749" y="75666"/>
                    </a:cubicBezTo>
                    <a:cubicBezTo>
                      <a:pt x="177440" y="75237"/>
                      <a:pt x="176190" y="74689"/>
                      <a:pt x="175023" y="74046"/>
                    </a:cubicBezTo>
                    <a:cubicBezTo>
                      <a:pt x="174969" y="74016"/>
                      <a:pt x="174911" y="74001"/>
                      <a:pt x="174854" y="74001"/>
                    </a:cubicBezTo>
                    <a:close/>
                    <a:moveTo>
                      <a:pt x="23122" y="72675"/>
                    </a:moveTo>
                    <a:cubicBezTo>
                      <a:pt x="22985" y="72675"/>
                      <a:pt x="22855" y="72756"/>
                      <a:pt x="22801" y="72891"/>
                    </a:cubicBezTo>
                    <a:cubicBezTo>
                      <a:pt x="22254" y="74189"/>
                      <a:pt x="21634" y="75416"/>
                      <a:pt x="20980" y="76547"/>
                    </a:cubicBezTo>
                    <a:cubicBezTo>
                      <a:pt x="20884" y="76701"/>
                      <a:pt x="20932" y="76916"/>
                      <a:pt x="21099" y="77011"/>
                    </a:cubicBezTo>
                    <a:cubicBezTo>
                      <a:pt x="21158" y="77047"/>
                      <a:pt x="21218" y="77059"/>
                      <a:pt x="21277" y="77059"/>
                    </a:cubicBezTo>
                    <a:cubicBezTo>
                      <a:pt x="21396" y="77059"/>
                      <a:pt x="21503" y="76999"/>
                      <a:pt x="21575" y="76892"/>
                    </a:cubicBezTo>
                    <a:cubicBezTo>
                      <a:pt x="22242" y="75737"/>
                      <a:pt x="22873" y="74487"/>
                      <a:pt x="23432" y="73153"/>
                    </a:cubicBezTo>
                    <a:cubicBezTo>
                      <a:pt x="23504" y="72987"/>
                      <a:pt x="23420" y="72784"/>
                      <a:pt x="23254" y="72701"/>
                    </a:cubicBezTo>
                    <a:cubicBezTo>
                      <a:pt x="23210" y="72684"/>
                      <a:pt x="23166" y="72675"/>
                      <a:pt x="23122" y="72675"/>
                    </a:cubicBezTo>
                    <a:close/>
                    <a:moveTo>
                      <a:pt x="194839" y="75237"/>
                    </a:moveTo>
                    <a:cubicBezTo>
                      <a:pt x="194798" y="75237"/>
                      <a:pt x="194756" y="75245"/>
                      <a:pt x="194716" y="75261"/>
                    </a:cubicBezTo>
                    <a:cubicBezTo>
                      <a:pt x="193454" y="75749"/>
                      <a:pt x="192144" y="76130"/>
                      <a:pt x="190810" y="76392"/>
                    </a:cubicBezTo>
                    <a:cubicBezTo>
                      <a:pt x="190620" y="76428"/>
                      <a:pt x="190501" y="76606"/>
                      <a:pt x="190537" y="76797"/>
                    </a:cubicBezTo>
                    <a:cubicBezTo>
                      <a:pt x="190572" y="76963"/>
                      <a:pt x="190715" y="77071"/>
                      <a:pt x="190870" y="77071"/>
                    </a:cubicBezTo>
                    <a:lnTo>
                      <a:pt x="190941" y="77071"/>
                    </a:lnTo>
                    <a:cubicBezTo>
                      <a:pt x="192322" y="76797"/>
                      <a:pt x="193668" y="76404"/>
                      <a:pt x="194966" y="75904"/>
                    </a:cubicBezTo>
                    <a:cubicBezTo>
                      <a:pt x="195144" y="75832"/>
                      <a:pt x="195228" y="75630"/>
                      <a:pt x="195156" y="75463"/>
                    </a:cubicBezTo>
                    <a:cubicBezTo>
                      <a:pt x="195110" y="75325"/>
                      <a:pt x="194979" y="75237"/>
                      <a:pt x="194839" y="75237"/>
                    </a:cubicBezTo>
                    <a:close/>
                    <a:moveTo>
                      <a:pt x="182660" y="76592"/>
                    </a:moveTo>
                    <a:cubicBezTo>
                      <a:pt x="182496" y="76592"/>
                      <a:pt x="182343" y="76716"/>
                      <a:pt x="182321" y="76892"/>
                    </a:cubicBezTo>
                    <a:cubicBezTo>
                      <a:pt x="182286" y="77082"/>
                      <a:pt x="182416" y="77249"/>
                      <a:pt x="182607" y="77285"/>
                    </a:cubicBezTo>
                    <a:cubicBezTo>
                      <a:pt x="183774" y="77452"/>
                      <a:pt x="184976" y="77535"/>
                      <a:pt x="186155" y="77535"/>
                    </a:cubicBezTo>
                    <a:cubicBezTo>
                      <a:pt x="186369" y="77535"/>
                      <a:pt x="186572" y="77535"/>
                      <a:pt x="186786" y="77523"/>
                    </a:cubicBezTo>
                    <a:cubicBezTo>
                      <a:pt x="186977" y="77523"/>
                      <a:pt x="187119" y="77368"/>
                      <a:pt x="187119" y="77178"/>
                    </a:cubicBezTo>
                    <a:cubicBezTo>
                      <a:pt x="187119" y="76994"/>
                      <a:pt x="186976" y="76844"/>
                      <a:pt x="186784" y="76844"/>
                    </a:cubicBezTo>
                    <a:cubicBezTo>
                      <a:pt x="186777" y="76844"/>
                      <a:pt x="186770" y="76844"/>
                      <a:pt x="186762" y="76844"/>
                    </a:cubicBezTo>
                    <a:cubicBezTo>
                      <a:pt x="186596" y="76847"/>
                      <a:pt x="186431" y="76849"/>
                      <a:pt x="186265" y="76849"/>
                    </a:cubicBezTo>
                    <a:cubicBezTo>
                      <a:pt x="185073" y="76849"/>
                      <a:pt x="183883" y="76772"/>
                      <a:pt x="182702" y="76594"/>
                    </a:cubicBezTo>
                    <a:cubicBezTo>
                      <a:pt x="182688" y="76592"/>
                      <a:pt x="182674" y="76592"/>
                      <a:pt x="182660" y="76592"/>
                    </a:cubicBezTo>
                    <a:close/>
                    <a:moveTo>
                      <a:pt x="87558" y="74370"/>
                    </a:moveTo>
                    <a:cubicBezTo>
                      <a:pt x="87440" y="74370"/>
                      <a:pt x="87326" y="74434"/>
                      <a:pt x="87262" y="74546"/>
                    </a:cubicBezTo>
                    <a:cubicBezTo>
                      <a:pt x="87202" y="74666"/>
                      <a:pt x="87131" y="74773"/>
                      <a:pt x="87071" y="74880"/>
                    </a:cubicBezTo>
                    <a:cubicBezTo>
                      <a:pt x="86488" y="75892"/>
                      <a:pt x="85726" y="76856"/>
                      <a:pt x="84821" y="77737"/>
                    </a:cubicBezTo>
                    <a:cubicBezTo>
                      <a:pt x="84678" y="77880"/>
                      <a:pt x="84678" y="78094"/>
                      <a:pt x="84809" y="78225"/>
                    </a:cubicBezTo>
                    <a:cubicBezTo>
                      <a:pt x="84880" y="78297"/>
                      <a:pt x="84976" y="78333"/>
                      <a:pt x="85059" y="78333"/>
                    </a:cubicBezTo>
                    <a:cubicBezTo>
                      <a:pt x="85142" y="78333"/>
                      <a:pt x="85238" y="78297"/>
                      <a:pt x="85297" y="78237"/>
                    </a:cubicBezTo>
                    <a:cubicBezTo>
                      <a:pt x="86250" y="77309"/>
                      <a:pt x="87047" y="76297"/>
                      <a:pt x="87667" y="75225"/>
                    </a:cubicBezTo>
                    <a:cubicBezTo>
                      <a:pt x="87738" y="75106"/>
                      <a:pt x="87797" y="74999"/>
                      <a:pt x="87857" y="74892"/>
                    </a:cubicBezTo>
                    <a:cubicBezTo>
                      <a:pt x="87952" y="74725"/>
                      <a:pt x="87893" y="74511"/>
                      <a:pt x="87726" y="74415"/>
                    </a:cubicBezTo>
                    <a:cubicBezTo>
                      <a:pt x="87672" y="74385"/>
                      <a:pt x="87614" y="74370"/>
                      <a:pt x="87558" y="74370"/>
                    </a:cubicBezTo>
                    <a:close/>
                    <a:moveTo>
                      <a:pt x="242348" y="75465"/>
                    </a:moveTo>
                    <a:cubicBezTo>
                      <a:pt x="242289" y="75465"/>
                      <a:pt x="242229" y="75480"/>
                      <a:pt x="242174" y="75511"/>
                    </a:cubicBezTo>
                    <a:cubicBezTo>
                      <a:pt x="242007" y="75606"/>
                      <a:pt x="241960" y="75809"/>
                      <a:pt x="242043" y="75975"/>
                    </a:cubicBezTo>
                    <a:cubicBezTo>
                      <a:pt x="242757" y="77213"/>
                      <a:pt x="243603" y="78345"/>
                      <a:pt x="244567" y="79345"/>
                    </a:cubicBezTo>
                    <a:cubicBezTo>
                      <a:pt x="244627" y="79416"/>
                      <a:pt x="244722" y="79452"/>
                      <a:pt x="244817" y="79452"/>
                    </a:cubicBezTo>
                    <a:cubicBezTo>
                      <a:pt x="244900" y="79452"/>
                      <a:pt x="244984" y="79416"/>
                      <a:pt x="245055" y="79357"/>
                    </a:cubicBezTo>
                    <a:cubicBezTo>
                      <a:pt x="245186" y="79226"/>
                      <a:pt x="245198" y="79011"/>
                      <a:pt x="245067" y="78868"/>
                    </a:cubicBezTo>
                    <a:cubicBezTo>
                      <a:pt x="244138" y="77916"/>
                      <a:pt x="243329" y="76821"/>
                      <a:pt x="242650" y="75630"/>
                    </a:cubicBezTo>
                    <a:cubicBezTo>
                      <a:pt x="242586" y="75526"/>
                      <a:pt x="242469" y="75465"/>
                      <a:pt x="242348" y="75465"/>
                    </a:cubicBezTo>
                    <a:close/>
                    <a:moveTo>
                      <a:pt x="62769" y="78014"/>
                    </a:moveTo>
                    <a:cubicBezTo>
                      <a:pt x="62685" y="78014"/>
                      <a:pt x="62601" y="78044"/>
                      <a:pt x="62532" y="78106"/>
                    </a:cubicBezTo>
                    <a:cubicBezTo>
                      <a:pt x="62401" y="78237"/>
                      <a:pt x="62390" y="78464"/>
                      <a:pt x="62521" y="78595"/>
                    </a:cubicBezTo>
                    <a:cubicBezTo>
                      <a:pt x="63521" y="79642"/>
                      <a:pt x="64628" y="80523"/>
                      <a:pt x="65819" y="81214"/>
                    </a:cubicBezTo>
                    <a:cubicBezTo>
                      <a:pt x="65878" y="81250"/>
                      <a:pt x="65938" y="81262"/>
                      <a:pt x="65997" y="81262"/>
                    </a:cubicBezTo>
                    <a:cubicBezTo>
                      <a:pt x="66116" y="81262"/>
                      <a:pt x="66223" y="81202"/>
                      <a:pt x="66295" y="81095"/>
                    </a:cubicBezTo>
                    <a:cubicBezTo>
                      <a:pt x="66390" y="80928"/>
                      <a:pt x="66331" y="80714"/>
                      <a:pt x="66164" y="80619"/>
                    </a:cubicBezTo>
                    <a:cubicBezTo>
                      <a:pt x="65033" y="79964"/>
                      <a:pt x="63973" y="79118"/>
                      <a:pt x="63021" y="78118"/>
                    </a:cubicBezTo>
                    <a:cubicBezTo>
                      <a:pt x="62952" y="78050"/>
                      <a:pt x="62861" y="78014"/>
                      <a:pt x="62769" y="78014"/>
                    </a:cubicBezTo>
                    <a:close/>
                    <a:moveTo>
                      <a:pt x="266726" y="77823"/>
                    </a:moveTo>
                    <a:cubicBezTo>
                      <a:pt x="266630" y="77823"/>
                      <a:pt x="266534" y="77862"/>
                      <a:pt x="266463" y="77940"/>
                    </a:cubicBezTo>
                    <a:cubicBezTo>
                      <a:pt x="265582" y="78987"/>
                      <a:pt x="264582" y="79892"/>
                      <a:pt x="263474" y="80631"/>
                    </a:cubicBezTo>
                    <a:cubicBezTo>
                      <a:pt x="263319" y="80726"/>
                      <a:pt x="263272" y="80940"/>
                      <a:pt x="263379" y="81107"/>
                    </a:cubicBezTo>
                    <a:cubicBezTo>
                      <a:pt x="263450" y="81202"/>
                      <a:pt x="263558" y="81262"/>
                      <a:pt x="263665" y="81262"/>
                    </a:cubicBezTo>
                    <a:cubicBezTo>
                      <a:pt x="263736" y="81262"/>
                      <a:pt x="263796" y="81238"/>
                      <a:pt x="263855" y="81202"/>
                    </a:cubicBezTo>
                    <a:cubicBezTo>
                      <a:pt x="265010" y="80428"/>
                      <a:pt x="266070" y="79476"/>
                      <a:pt x="266998" y="78392"/>
                    </a:cubicBezTo>
                    <a:cubicBezTo>
                      <a:pt x="267118" y="78249"/>
                      <a:pt x="267094" y="78023"/>
                      <a:pt x="266951" y="77904"/>
                    </a:cubicBezTo>
                    <a:cubicBezTo>
                      <a:pt x="266886" y="77850"/>
                      <a:pt x="266806" y="77823"/>
                      <a:pt x="266726" y="77823"/>
                    </a:cubicBezTo>
                    <a:close/>
                    <a:moveTo>
                      <a:pt x="81763" y="80121"/>
                    </a:moveTo>
                    <a:cubicBezTo>
                      <a:pt x="81706" y="80121"/>
                      <a:pt x="81648" y="80135"/>
                      <a:pt x="81594" y="80166"/>
                    </a:cubicBezTo>
                    <a:cubicBezTo>
                      <a:pt x="80428" y="80845"/>
                      <a:pt x="79177" y="81381"/>
                      <a:pt x="77880" y="81774"/>
                    </a:cubicBezTo>
                    <a:cubicBezTo>
                      <a:pt x="77701" y="81821"/>
                      <a:pt x="77594" y="82012"/>
                      <a:pt x="77653" y="82202"/>
                    </a:cubicBezTo>
                    <a:cubicBezTo>
                      <a:pt x="77701" y="82345"/>
                      <a:pt x="77832" y="82440"/>
                      <a:pt x="77975" y="82440"/>
                    </a:cubicBezTo>
                    <a:cubicBezTo>
                      <a:pt x="78011" y="82440"/>
                      <a:pt x="78046" y="82440"/>
                      <a:pt x="78082" y="82428"/>
                    </a:cubicBezTo>
                    <a:cubicBezTo>
                      <a:pt x="79427" y="82024"/>
                      <a:pt x="80725" y="81464"/>
                      <a:pt x="81940" y="80761"/>
                    </a:cubicBezTo>
                    <a:cubicBezTo>
                      <a:pt x="82106" y="80666"/>
                      <a:pt x="82154" y="80464"/>
                      <a:pt x="82059" y="80297"/>
                    </a:cubicBezTo>
                    <a:cubicBezTo>
                      <a:pt x="81994" y="80184"/>
                      <a:pt x="81881" y="80121"/>
                      <a:pt x="81763" y="80121"/>
                    </a:cubicBezTo>
                    <a:close/>
                    <a:moveTo>
                      <a:pt x="69810" y="82096"/>
                    </a:moveTo>
                    <a:cubicBezTo>
                      <a:pt x="69658" y="82096"/>
                      <a:pt x="69516" y="82205"/>
                      <a:pt x="69486" y="82357"/>
                    </a:cubicBezTo>
                    <a:cubicBezTo>
                      <a:pt x="69438" y="82547"/>
                      <a:pt x="69557" y="82726"/>
                      <a:pt x="69736" y="82774"/>
                    </a:cubicBezTo>
                    <a:cubicBezTo>
                      <a:pt x="70855" y="83036"/>
                      <a:pt x="72010" y="83167"/>
                      <a:pt x="73189" y="83167"/>
                    </a:cubicBezTo>
                    <a:cubicBezTo>
                      <a:pt x="73439" y="83167"/>
                      <a:pt x="73689" y="83155"/>
                      <a:pt x="73939" y="83143"/>
                    </a:cubicBezTo>
                    <a:cubicBezTo>
                      <a:pt x="74129" y="83143"/>
                      <a:pt x="74272" y="82976"/>
                      <a:pt x="74260" y="82786"/>
                    </a:cubicBezTo>
                    <a:cubicBezTo>
                      <a:pt x="74249" y="82602"/>
                      <a:pt x="74105" y="82463"/>
                      <a:pt x="73925" y="82463"/>
                    </a:cubicBezTo>
                    <a:cubicBezTo>
                      <a:pt x="73918" y="82463"/>
                      <a:pt x="73910" y="82464"/>
                      <a:pt x="73903" y="82464"/>
                    </a:cubicBezTo>
                    <a:cubicBezTo>
                      <a:pt x="73675" y="82474"/>
                      <a:pt x="73447" y="82479"/>
                      <a:pt x="73220" y="82479"/>
                    </a:cubicBezTo>
                    <a:cubicBezTo>
                      <a:pt x="72083" y="82479"/>
                      <a:pt x="70962" y="82355"/>
                      <a:pt x="69890" y="82107"/>
                    </a:cubicBezTo>
                    <a:cubicBezTo>
                      <a:pt x="69864" y="82100"/>
                      <a:pt x="69837" y="82096"/>
                      <a:pt x="69810" y="82096"/>
                    </a:cubicBezTo>
                    <a:close/>
                    <a:moveTo>
                      <a:pt x="18918" y="79757"/>
                    </a:moveTo>
                    <a:cubicBezTo>
                      <a:pt x="18816" y="79757"/>
                      <a:pt x="18714" y="79799"/>
                      <a:pt x="18646" y="79880"/>
                    </a:cubicBezTo>
                    <a:cubicBezTo>
                      <a:pt x="17753" y="80952"/>
                      <a:pt x="16789" y="81904"/>
                      <a:pt x="15765" y="82726"/>
                    </a:cubicBezTo>
                    <a:cubicBezTo>
                      <a:pt x="15610" y="82845"/>
                      <a:pt x="15586" y="83059"/>
                      <a:pt x="15705" y="83214"/>
                    </a:cubicBezTo>
                    <a:cubicBezTo>
                      <a:pt x="15777" y="83298"/>
                      <a:pt x="15872" y="83345"/>
                      <a:pt x="15979" y="83345"/>
                    </a:cubicBezTo>
                    <a:cubicBezTo>
                      <a:pt x="16050" y="83345"/>
                      <a:pt x="16134" y="83309"/>
                      <a:pt x="16193" y="83262"/>
                    </a:cubicBezTo>
                    <a:cubicBezTo>
                      <a:pt x="17253" y="82416"/>
                      <a:pt x="18253" y="81428"/>
                      <a:pt x="19182" y="80321"/>
                    </a:cubicBezTo>
                    <a:cubicBezTo>
                      <a:pt x="19301" y="80178"/>
                      <a:pt x="19277" y="79952"/>
                      <a:pt x="19134" y="79833"/>
                    </a:cubicBezTo>
                    <a:cubicBezTo>
                      <a:pt x="19072" y="79781"/>
                      <a:pt x="18995" y="79757"/>
                      <a:pt x="18918" y="79757"/>
                    </a:cubicBezTo>
                    <a:close/>
                    <a:moveTo>
                      <a:pt x="248037" y="81335"/>
                    </a:moveTo>
                    <a:cubicBezTo>
                      <a:pt x="247916" y="81335"/>
                      <a:pt x="247798" y="81396"/>
                      <a:pt x="247734" y="81500"/>
                    </a:cubicBezTo>
                    <a:cubicBezTo>
                      <a:pt x="247639" y="81666"/>
                      <a:pt x="247687" y="81881"/>
                      <a:pt x="247853" y="81976"/>
                    </a:cubicBezTo>
                    <a:cubicBezTo>
                      <a:pt x="249080" y="82714"/>
                      <a:pt x="250401" y="83250"/>
                      <a:pt x="251758" y="83571"/>
                    </a:cubicBezTo>
                    <a:cubicBezTo>
                      <a:pt x="251782" y="83583"/>
                      <a:pt x="251806" y="83583"/>
                      <a:pt x="251842" y="83583"/>
                    </a:cubicBezTo>
                    <a:cubicBezTo>
                      <a:pt x="251997" y="83583"/>
                      <a:pt x="252139" y="83476"/>
                      <a:pt x="252175" y="83321"/>
                    </a:cubicBezTo>
                    <a:cubicBezTo>
                      <a:pt x="252223" y="83131"/>
                      <a:pt x="252104" y="82952"/>
                      <a:pt x="251913" y="82905"/>
                    </a:cubicBezTo>
                    <a:cubicBezTo>
                      <a:pt x="250627" y="82595"/>
                      <a:pt x="249377" y="82083"/>
                      <a:pt x="248210" y="81381"/>
                    </a:cubicBezTo>
                    <a:cubicBezTo>
                      <a:pt x="248156" y="81349"/>
                      <a:pt x="248096" y="81335"/>
                      <a:pt x="248037" y="81335"/>
                    </a:cubicBezTo>
                    <a:close/>
                    <a:moveTo>
                      <a:pt x="259978" y="82381"/>
                    </a:moveTo>
                    <a:cubicBezTo>
                      <a:pt x="259937" y="82381"/>
                      <a:pt x="259895" y="82388"/>
                      <a:pt x="259855" y="82405"/>
                    </a:cubicBezTo>
                    <a:cubicBezTo>
                      <a:pt x="258533" y="82857"/>
                      <a:pt x="257212" y="83143"/>
                      <a:pt x="255914" y="83226"/>
                    </a:cubicBezTo>
                    <a:cubicBezTo>
                      <a:pt x="255723" y="83238"/>
                      <a:pt x="255580" y="83405"/>
                      <a:pt x="255592" y="83595"/>
                    </a:cubicBezTo>
                    <a:cubicBezTo>
                      <a:pt x="255604" y="83774"/>
                      <a:pt x="255759" y="83917"/>
                      <a:pt x="255938" y="83917"/>
                    </a:cubicBezTo>
                    <a:lnTo>
                      <a:pt x="255961" y="83917"/>
                    </a:lnTo>
                    <a:cubicBezTo>
                      <a:pt x="257319" y="83821"/>
                      <a:pt x="258712" y="83536"/>
                      <a:pt x="260081" y="83047"/>
                    </a:cubicBezTo>
                    <a:cubicBezTo>
                      <a:pt x="260260" y="82988"/>
                      <a:pt x="260355" y="82797"/>
                      <a:pt x="260295" y="82607"/>
                    </a:cubicBezTo>
                    <a:cubicBezTo>
                      <a:pt x="260249" y="82469"/>
                      <a:pt x="260118" y="82381"/>
                      <a:pt x="259978" y="82381"/>
                    </a:cubicBezTo>
                    <a:close/>
                    <a:moveTo>
                      <a:pt x="12489" y="84834"/>
                    </a:moveTo>
                    <a:cubicBezTo>
                      <a:pt x="12438" y="84834"/>
                      <a:pt x="12386" y="84846"/>
                      <a:pt x="12336" y="84869"/>
                    </a:cubicBezTo>
                    <a:cubicBezTo>
                      <a:pt x="11133" y="85441"/>
                      <a:pt x="9847" y="85869"/>
                      <a:pt x="8514" y="86167"/>
                    </a:cubicBezTo>
                    <a:cubicBezTo>
                      <a:pt x="8323" y="86203"/>
                      <a:pt x="8204" y="86381"/>
                      <a:pt x="8252" y="86572"/>
                    </a:cubicBezTo>
                    <a:cubicBezTo>
                      <a:pt x="8288" y="86727"/>
                      <a:pt x="8430" y="86846"/>
                      <a:pt x="8585" y="86846"/>
                    </a:cubicBezTo>
                    <a:cubicBezTo>
                      <a:pt x="8609" y="86846"/>
                      <a:pt x="8633" y="86846"/>
                      <a:pt x="8657" y="86834"/>
                    </a:cubicBezTo>
                    <a:cubicBezTo>
                      <a:pt x="10050" y="86536"/>
                      <a:pt x="11383" y="86084"/>
                      <a:pt x="12633" y="85488"/>
                    </a:cubicBezTo>
                    <a:cubicBezTo>
                      <a:pt x="12812" y="85417"/>
                      <a:pt x="12883" y="85203"/>
                      <a:pt x="12800" y="85036"/>
                    </a:cubicBezTo>
                    <a:cubicBezTo>
                      <a:pt x="12740" y="84907"/>
                      <a:pt x="12619" y="84834"/>
                      <a:pt x="12489" y="84834"/>
                    </a:cubicBezTo>
                    <a:close/>
                    <a:moveTo>
                      <a:pt x="375" y="86295"/>
                    </a:moveTo>
                    <a:cubicBezTo>
                      <a:pt x="212" y="86295"/>
                      <a:pt x="58" y="86419"/>
                      <a:pt x="25" y="86584"/>
                    </a:cubicBezTo>
                    <a:cubicBezTo>
                      <a:pt x="1" y="86774"/>
                      <a:pt x="132" y="86953"/>
                      <a:pt x="322" y="86977"/>
                    </a:cubicBezTo>
                    <a:cubicBezTo>
                      <a:pt x="1668" y="87179"/>
                      <a:pt x="2989" y="87286"/>
                      <a:pt x="4239" y="87286"/>
                    </a:cubicBezTo>
                    <a:lnTo>
                      <a:pt x="4489" y="87286"/>
                    </a:lnTo>
                    <a:cubicBezTo>
                      <a:pt x="4680" y="87286"/>
                      <a:pt x="4835" y="87131"/>
                      <a:pt x="4835" y="86941"/>
                    </a:cubicBezTo>
                    <a:cubicBezTo>
                      <a:pt x="4823" y="86750"/>
                      <a:pt x="4680" y="86596"/>
                      <a:pt x="4478" y="86596"/>
                    </a:cubicBezTo>
                    <a:cubicBezTo>
                      <a:pt x="4406" y="86596"/>
                      <a:pt x="4335" y="86597"/>
                      <a:pt x="4263" y="86597"/>
                    </a:cubicBezTo>
                    <a:cubicBezTo>
                      <a:pt x="3040" y="86597"/>
                      <a:pt x="1745" y="86500"/>
                      <a:pt x="418" y="86298"/>
                    </a:cubicBezTo>
                    <a:cubicBezTo>
                      <a:pt x="403" y="86296"/>
                      <a:pt x="389" y="86295"/>
                      <a:pt x="375" y="862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43C5CD4D-F978-C14D-B073-00849BE49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080" y="160255"/>
            <a:ext cx="5301833" cy="531070"/>
          </a:xfrm>
        </p:spPr>
        <p:txBody>
          <a:bodyPr/>
          <a:lstStyle/>
          <a:p>
            <a:r>
              <a:rPr lang="en-US"/>
              <a:t>Single car with moving obstacles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341B180-16C2-4495-9FB4-7386DC2D1674}"/>
                  </a:ext>
                </a:extLst>
              </p:cNvPr>
              <p:cNvSpPr txBox="1"/>
              <p:nvPr/>
            </p:nvSpPr>
            <p:spPr>
              <a:xfrm>
                <a:off x="674486" y="1147604"/>
                <a:ext cx="373053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>
                    <a:latin typeface=" roboto condensed light"/>
                  </a:rPr>
                  <a:t>The obstacles move with a </a:t>
                </a:r>
                <a:r>
                  <a:rPr lang="en-GB" i="1" u="sng">
                    <a:latin typeface=" roboto condensed light"/>
                  </a:rPr>
                  <a:t>constant velocity of </a:t>
                </a:r>
                <a14:m>
                  <m:oMath xmlns:m="http://schemas.openxmlformats.org/officeDocument/2006/math"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>
                    <a:latin typeface=" roboto condensed light"/>
                  </a:rPr>
                  <a:t>;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>
                    <a:latin typeface=" roboto condensed light"/>
                  </a:rPr>
                  <a:t>The car moves with a </a:t>
                </a:r>
                <a:r>
                  <a:rPr lang="en-GB" u="sng">
                    <a:latin typeface=" roboto condensed light"/>
                  </a:rPr>
                  <a:t>target velocity of </a:t>
                </a:r>
                <a14:m>
                  <m:oMath xmlns:m="http://schemas.openxmlformats.org/officeDocument/2006/math"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2.5 </m:t>
                    </m:r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u="sng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>
                    <a:latin typeface=" roboto condensed light"/>
                  </a:rPr>
                  <a:t>; therefore, the car will overcome the obstacles.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>
                    <a:latin typeface=" roboto condensed light"/>
                  </a:rPr>
                  <a:t>We consider both discrete time and continuous time by making a comparison on the </a:t>
                </a:r>
                <a:r>
                  <a:rPr lang="en-GB" b="1">
                    <a:latin typeface=" roboto condensed light"/>
                  </a:rPr>
                  <a:t>computational time</a:t>
                </a:r>
                <a:r>
                  <a:rPr lang="en-GB">
                    <a:latin typeface=" roboto condensed light"/>
                  </a:rPr>
                  <a:t>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341B180-16C2-4495-9FB4-7386DC2D1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6" y="1147604"/>
                <a:ext cx="3730537" cy="1815882"/>
              </a:xfrm>
              <a:prstGeom prst="rect">
                <a:avLst/>
              </a:prstGeom>
              <a:blipFill>
                <a:blip r:embed="rId5"/>
                <a:stretch>
                  <a:fillRect l="-327" t="-671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zgif.com-gif-maker (3)">
            <a:hlinkClick r:id="" action="ppaction://media"/>
            <a:extLst>
              <a:ext uri="{FF2B5EF4-FFF2-40B4-BE49-F238E27FC236}">
                <a16:creationId xmlns:a16="http://schemas.microsoft.com/office/drawing/2014/main" id="{34739AC9-BF47-4281-A2D7-AC3C79D9BE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05136" y="1098382"/>
            <a:ext cx="3964839" cy="215578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EF657C-23D7-4585-8005-2D89866316E4}"/>
              </a:ext>
            </a:extLst>
          </p:cNvPr>
          <p:cNvSpPr txBox="1"/>
          <p:nvPr/>
        </p:nvSpPr>
        <p:spPr>
          <a:xfrm>
            <a:off x="4543285" y="3259485"/>
            <a:ext cx="1659751" cy="30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7030A0"/>
                </a:solidFill>
                <a:latin typeface=" roboto condensed light"/>
              </a:rPr>
              <a:t>Continuous time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29E1151-7FB1-4EC4-BB77-A68EFC7BAFFD}"/>
              </a:ext>
            </a:extLst>
          </p:cNvPr>
          <p:cNvSpPr txBox="1"/>
          <p:nvPr/>
        </p:nvSpPr>
        <p:spPr>
          <a:xfrm>
            <a:off x="6528341" y="3259485"/>
            <a:ext cx="1659751" cy="30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9051"/>
                </a:solidFill>
                <a:latin typeface=" roboto condensed light"/>
              </a:rPr>
              <a:t>Discrete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8">
                <a:extLst>
                  <a:ext uri="{FF2B5EF4-FFF2-40B4-BE49-F238E27FC236}">
                    <a16:creationId xmlns:a16="http://schemas.microsoft.com/office/drawing/2014/main" id="{955DB55E-86B8-4B90-96C7-C4D55C18FC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977660"/>
                  </p:ext>
                </p:extLst>
              </p:nvPr>
            </p:nvGraphicFramePr>
            <p:xfrm>
              <a:off x="1723331" y="3871800"/>
              <a:ext cx="5812186" cy="960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3965">
                      <a:extLst>
                        <a:ext uri="{9D8B030D-6E8A-4147-A177-3AD203B41FA5}">
                          <a16:colId xmlns:a16="http://schemas.microsoft.com/office/drawing/2014/main" val="3834164643"/>
                        </a:ext>
                      </a:extLst>
                    </a:gridCol>
                    <a:gridCol w="830783">
                      <a:extLst>
                        <a:ext uri="{9D8B030D-6E8A-4147-A177-3AD203B41FA5}">
                          <a16:colId xmlns:a16="http://schemas.microsoft.com/office/drawing/2014/main" val="3211363147"/>
                        </a:ext>
                      </a:extLst>
                    </a:gridCol>
                    <a:gridCol w="784860">
                      <a:extLst>
                        <a:ext uri="{9D8B030D-6E8A-4147-A177-3AD203B41FA5}">
                          <a16:colId xmlns:a16="http://schemas.microsoft.com/office/drawing/2014/main" val="3269425265"/>
                        </a:ext>
                      </a:extLst>
                    </a:gridCol>
                    <a:gridCol w="739140">
                      <a:extLst>
                        <a:ext uri="{9D8B030D-6E8A-4147-A177-3AD203B41FA5}">
                          <a16:colId xmlns:a16="http://schemas.microsoft.com/office/drawing/2014/main" val="3776744441"/>
                        </a:ext>
                      </a:extLst>
                    </a:gridCol>
                    <a:gridCol w="777240">
                      <a:extLst>
                        <a:ext uri="{9D8B030D-6E8A-4147-A177-3AD203B41FA5}">
                          <a16:colId xmlns:a16="http://schemas.microsoft.com/office/drawing/2014/main" val="2423778722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62922131"/>
                        </a:ext>
                      </a:extLst>
                    </a:gridCol>
                    <a:gridCol w="845618">
                      <a:extLst>
                        <a:ext uri="{9D8B030D-6E8A-4147-A177-3AD203B41FA5}">
                          <a16:colId xmlns:a16="http://schemas.microsoft.com/office/drawing/2014/main" val="4094397294"/>
                        </a:ext>
                      </a:extLst>
                    </a:gridCol>
                  </a:tblGrid>
                  <a:tr h="223404">
                    <a:tc>
                      <a:txBody>
                        <a:bodyPr/>
                        <a:lstStyle/>
                        <a:p>
                          <a:pPr algn="ctr"/>
                          <a:endParaRPr lang="en-GB" sz="1400">
                            <a:latin typeface=" roboto condensed ligh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it-IT" sz="14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oMath>
                            </m:oMathPara>
                          </a14:m>
                          <a:endParaRPr lang="it-IT" sz="1400" b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 roboto condensed ligh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GB" sz="1200" b="1" i="0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>
                                        <a:lumMod val="75000"/>
                                        <a:lumOff val="2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 roboto condensed light"/>
                                    <a:ea typeface="+mn-ea"/>
                                    <a:cs typeface="+mn-cs"/>
                                    <a:sym typeface="Arial"/>
                                  </a:rPr>
                                  <m:t>Horizon</m:t>
                                </m:r>
                              </m:oMath>
                            </m:oMathPara>
                          </a14:m>
                          <a:endParaRPr lang="en-GB" sz="1400">
                            <a:latin typeface=" roboto condensed ligh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Mean time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Std dev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Max time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Cost integral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9085720"/>
                      </a:ext>
                    </a:extLst>
                  </a:tr>
                  <a:tr h="2178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Discrete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434343"/>
                              </a:solidFill>
                              <a:effectLst/>
                              <a:uLnTx/>
                              <a:uFillTx/>
                              <a:latin typeface=" roboto condensed light"/>
                              <a:ea typeface="+mn-ea"/>
                              <a:cs typeface="+mn-cs"/>
                              <a:sym typeface="Arial"/>
                            </a:rPr>
                            <a:t>0.03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434343"/>
                              </a:solidFill>
                              <a:effectLst/>
                              <a:uLnTx/>
                              <a:uFillTx/>
                              <a:latin typeface=" roboto condensed light"/>
                              <a:ea typeface="+mn-ea"/>
                              <a:cs typeface="+mn-cs"/>
                              <a:sym typeface="Arial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0.0389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0.0554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0.7089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129.0932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4247685"/>
                      </a:ext>
                    </a:extLst>
                  </a:tr>
                  <a:tr h="2234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Continuous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GB" sz="12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43434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1.5</m:t>
                                </m:r>
                                <m:r>
                                  <a:rPr kumimoji="0" lang="it-IT" sz="12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43434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⋅</m:t>
                                </m:r>
                                <m:r>
                                  <a:rPr kumimoji="0" lang="it-IT" sz="12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43434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h</m:t>
                                </m:r>
                                <m:r>
                                  <a:rPr kumimoji="0" lang="it-IT" sz="12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43434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(</m:t>
                                </m:r>
                                <m:r>
                                  <a:rPr kumimoji="0" lang="it-IT" sz="12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43434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𝑥</m:t>
                                </m:r>
                                <m:r>
                                  <a:rPr kumimoji="0" lang="it-IT" sz="1200" b="0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43434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GB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434343"/>
                            </a:solidFill>
                            <a:effectLst/>
                            <a:uLnTx/>
                            <a:uFillTx/>
                            <a:latin typeface=" roboto condensed ligh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434343"/>
                              </a:solidFill>
                              <a:effectLst/>
                              <a:uLnTx/>
                              <a:uFillTx/>
                              <a:latin typeface=" roboto condensed light"/>
                              <a:ea typeface="+mn-ea"/>
                              <a:cs typeface="+mn-cs"/>
                              <a:sym typeface="Arial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0.0391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0.0605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0.7497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128.9603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6992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8">
                <a:extLst>
                  <a:ext uri="{FF2B5EF4-FFF2-40B4-BE49-F238E27FC236}">
                    <a16:creationId xmlns:a16="http://schemas.microsoft.com/office/drawing/2014/main" id="{955DB55E-86B8-4B90-96C7-C4D55C18FC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977660"/>
                  </p:ext>
                </p:extLst>
              </p:nvPr>
            </p:nvGraphicFramePr>
            <p:xfrm>
              <a:off x="1723331" y="3871800"/>
              <a:ext cx="5812186" cy="960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3965">
                      <a:extLst>
                        <a:ext uri="{9D8B030D-6E8A-4147-A177-3AD203B41FA5}">
                          <a16:colId xmlns:a16="http://schemas.microsoft.com/office/drawing/2014/main" val="3834164643"/>
                        </a:ext>
                      </a:extLst>
                    </a:gridCol>
                    <a:gridCol w="830783">
                      <a:extLst>
                        <a:ext uri="{9D8B030D-6E8A-4147-A177-3AD203B41FA5}">
                          <a16:colId xmlns:a16="http://schemas.microsoft.com/office/drawing/2014/main" val="3211363147"/>
                        </a:ext>
                      </a:extLst>
                    </a:gridCol>
                    <a:gridCol w="784860">
                      <a:extLst>
                        <a:ext uri="{9D8B030D-6E8A-4147-A177-3AD203B41FA5}">
                          <a16:colId xmlns:a16="http://schemas.microsoft.com/office/drawing/2014/main" val="3269425265"/>
                        </a:ext>
                      </a:extLst>
                    </a:gridCol>
                    <a:gridCol w="739140">
                      <a:extLst>
                        <a:ext uri="{9D8B030D-6E8A-4147-A177-3AD203B41FA5}">
                          <a16:colId xmlns:a16="http://schemas.microsoft.com/office/drawing/2014/main" val="3776744441"/>
                        </a:ext>
                      </a:extLst>
                    </a:gridCol>
                    <a:gridCol w="777240">
                      <a:extLst>
                        <a:ext uri="{9D8B030D-6E8A-4147-A177-3AD203B41FA5}">
                          <a16:colId xmlns:a16="http://schemas.microsoft.com/office/drawing/2014/main" val="2423778722"/>
                        </a:ext>
                      </a:extLst>
                    </a:gridCol>
                    <a:gridCol w="830580">
                      <a:extLst>
                        <a:ext uri="{9D8B030D-6E8A-4147-A177-3AD203B41FA5}">
                          <a16:colId xmlns:a16="http://schemas.microsoft.com/office/drawing/2014/main" val="262922131"/>
                        </a:ext>
                      </a:extLst>
                    </a:gridCol>
                    <a:gridCol w="845618">
                      <a:extLst>
                        <a:ext uri="{9D8B030D-6E8A-4147-A177-3AD203B41FA5}">
                          <a16:colId xmlns:a16="http://schemas.microsoft.com/office/drawing/2014/main" val="4094397294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pPr algn="ctr"/>
                          <a:endParaRPr lang="en-GB" sz="1400">
                            <a:latin typeface=" roboto condensed ligh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22059" t="-1471" r="-483824" b="-142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34109" t="-1471" r="-410078" b="-142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Mean time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Std dev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Max time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Cost integral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90857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Discrete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434343"/>
                              </a:solidFill>
                              <a:effectLst/>
                              <a:uLnTx/>
                              <a:uFillTx/>
                              <a:latin typeface=" roboto condensed light"/>
                              <a:ea typeface="+mn-ea"/>
                              <a:cs typeface="+mn-cs"/>
                              <a:sym typeface="Arial"/>
                            </a:rPr>
                            <a:t>0.03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434343"/>
                              </a:solidFill>
                              <a:effectLst/>
                              <a:uLnTx/>
                              <a:uFillTx/>
                              <a:latin typeface=" roboto condensed light"/>
                              <a:ea typeface="+mn-ea"/>
                              <a:cs typeface="+mn-cs"/>
                              <a:sym typeface="Arial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0.0389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0.0554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0.7089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129.0932</a:t>
                          </a:r>
                        </a:p>
                      </a:txBody>
                      <a:tcPr>
                        <a:solidFill>
                          <a:srgbClr val="C7E6A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424768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>
                              <a:solidFill>
                                <a:schemeClr val="tx1"/>
                              </a:solidFill>
                              <a:latin typeface=" roboto condensed light"/>
                            </a:rPr>
                            <a:t>Continuous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22059" t="-253333" r="-483824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GB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434343"/>
                              </a:solidFill>
                              <a:effectLst/>
                              <a:uLnTx/>
                              <a:uFillTx/>
                              <a:latin typeface=" roboto condensed light"/>
                              <a:ea typeface="+mn-ea"/>
                              <a:cs typeface="+mn-cs"/>
                              <a:sym typeface="Arial"/>
                            </a:rPr>
                            <a:t>1 s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0.0391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0.0605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0.7497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>
                              <a:latin typeface=" roboto condensed light"/>
                            </a:rPr>
                            <a:t>128.9603</a:t>
                          </a:r>
                        </a:p>
                      </a:txBody>
                      <a:tcPr>
                        <a:solidFill>
                          <a:srgbClr val="DAEFC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69929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5" name="Google Shape;211;p16">
            <a:extLst>
              <a:ext uri="{FF2B5EF4-FFF2-40B4-BE49-F238E27FC236}">
                <a16:creationId xmlns:a16="http://schemas.microsoft.com/office/drawing/2014/main" id="{14CE4959-DC5E-46FE-B732-EEA940169D05}"/>
              </a:ext>
            </a:extLst>
          </p:cNvPr>
          <p:cNvGrpSpPr/>
          <p:nvPr/>
        </p:nvGrpSpPr>
        <p:grpSpPr>
          <a:xfrm>
            <a:off x="-1100417" y="2972225"/>
            <a:ext cx="2434885" cy="2278697"/>
            <a:chOff x="2686381" y="3461791"/>
            <a:chExt cx="2063367" cy="1681658"/>
          </a:xfrm>
        </p:grpSpPr>
        <p:sp>
          <p:nvSpPr>
            <p:cNvPr id="26" name="Google Shape;212;p16">
              <a:extLst>
                <a:ext uri="{FF2B5EF4-FFF2-40B4-BE49-F238E27FC236}">
                  <a16:creationId xmlns:a16="http://schemas.microsoft.com/office/drawing/2014/main" id="{01C5C4DE-4038-44BC-BF84-A91DC8793C7C}"/>
                </a:ext>
              </a:extLst>
            </p:cNvPr>
            <p:cNvSpPr/>
            <p:nvPr/>
          </p:nvSpPr>
          <p:spPr>
            <a:xfrm>
              <a:off x="2686381" y="3461791"/>
              <a:ext cx="2063367" cy="1681658"/>
            </a:xfrm>
            <a:custGeom>
              <a:avLst/>
              <a:gdLst/>
              <a:ahLst/>
              <a:cxnLst/>
              <a:rect l="l" t="t" r="r" b="b"/>
              <a:pathLst>
                <a:path w="73046" h="59533" extrusionOk="0">
                  <a:moveTo>
                    <a:pt x="38529" y="1"/>
                  </a:moveTo>
                  <a:cubicBezTo>
                    <a:pt x="19515" y="1"/>
                    <a:pt x="4096" y="15479"/>
                    <a:pt x="3989" y="34386"/>
                  </a:cubicBezTo>
                  <a:lnTo>
                    <a:pt x="846" y="34386"/>
                  </a:lnTo>
                  <a:cubicBezTo>
                    <a:pt x="191" y="34386"/>
                    <a:pt x="1" y="34803"/>
                    <a:pt x="417" y="35303"/>
                  </a:cubicBezTo>
                  <a:lnTo>
                    <a:pt x="9502" y="46209"/>
                  </a:lnTo>
                  <a:cubicBezTo>
                    <a:pt x="9710" y="46459"/>
                    <a:pt x="9984" y="46584"/>
                    <a:pt x="10256" y="46584"/>
                  </a:cubicBezTo>
                  <a:cubicBezTo>
                    <a:pt x="10529" y="46584"/>
                    <a:pt x="10800" y="46459"/>
                    <a:pt x="11002" y="46209"/>
                  </a:cubicBezTo>
                  <a:lnTo>
                    <a:pt x="20086" y="35303"/>
                  </a:lnTo>
                  <a:cubicBezTo>
                    <a:pt x="20503" y="34803"/>
                    <a:pt x="20313" y="34386"/>
                    <a:pt x="19670" y="34386"/>
                  </a:cubicBezTo>
                  <a:lnTo>
                    <a:pt x="16312" y="34386"/>
                  </a:lnTo>
                  <a:cubicBezTo>
                    <a:pt x="16407" y="22182"/>
                    <a:pt x="25373" y="12383"/>
                    <a:pt x="37577" y="12383"/>
                  </a:cubicBezTo>
                  <a:lnTo>
                    <a:pt x="38553" y="12383"/>
                  </a:lnTo>
                  <a:cubicBezTo>
                    <a:pt x="50816" y="12383"/>
                    <a:pt x="60794" y="22337"/>
                    <a:pt x="60794" y="34600"/>
                  </a:cubicBezTo>
                  <a:lnTo>
                    <a:pt x="60794" y="59532"/>
                  </a:lnTo>
                  <a:lnTo>
                    <a:pt x="72998" y="59532"/>
                  </a:lnTo>
                  <a:lnTo>
                    <a:pt x="72998" y="34529"/>
                  </a:lnTo>
                  <a:lnTo>
                    <a:pt x="73045" y="34529"/>
                  </a:lnTo>
                  <a:cubicBezTo>
                    <a:pt x="73045" y="15479"/>
                    <a:pt x="57591" y="13"/>
                    <a:pt x="38529" y="1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8" name="Google Shape;213;p16">
              <a:extLst>
                <a:ext uri="{FF2B5EF4-FFF2-40B4-BE49-F238E27FC236}">
                  <a16:creationId xmlns:a16="http://schemas.microsoft.com/office/drawing/2014/main" id="{483385E0-1A12-46AD-A7E3-39F528A7C37F}"/>
                </a:ext>
              </a:extLst>
            </p:cNvPr>
            <p:cNvSpPr/>
            <p:nvPr/>
          </p:nvSpPr>
          <p:spPr>
            <a:xfrm>
              <a:off x="2966886" y="3638371"/>
              <a:ext cx="1625813" cy="1499349"/>
            </a:xfrm>
            <a:custGeom>
              <a:avLst/>
              <a:gdLst/>
              <a:ahLst/>
              <a:cxnLst/>
              <a:rect l="l" t="t" r="r" b="b"/>
              <a:pathLst>
                <a:path w="57556" h="53079" extrusionOk="0">
                  <a:moveTo>
                    <a:pt x="28540" y="1"/>
                  </a:moveTo>
                  <a:cubicBezTo>
                    <a:pt x="28313" y="1"/>
                    <a:pt x="28147" y="179"/>
                    <a:pt x="28147" y="394"/>
                  </a:cubicBezTo>
                  <a:cubicBezTo>
                    <a:pt x="28147" y="620"/>
                    <a:pt x="28325" y="786"/>
                    <a:pt x="28540" y="786"/>
                  </a:cubicBezTo>
                  <a:lnTo>
                    <a:pt x="28778" y="786"/>
                  </a:lnTo>
                  <a:cubicBezTo>
                    <a:pt x="29742" y="786"/>
                    <a:pt x="30719" y="834"/>
                    <a:pt x="31683" y="917"/>
                  </a:cubicBezTo>
                  <a:cubicBezTo>
                    <a:pt x="32576" y="1013"/>
                    <a:pt x="33493" y="1132"/>
                    <a:pt x="34386" y="1298"/>
                  </a:cubicBezTo>
                  <a:cubicBezTo>
                    <a:pt x="34409" y="1298"/>
                    <a:pt x="34433" y="1310"/>
                    <a:pt x="34457" y="1310"/>
                  </a:cubicBezTo>
                  <a:cubicBezTo>
                    <a:pt x="34636" y="1310"/>
                    <a:pt x="34802" y="1167"/>
                    <a:pt x="34838" y="977"/>
                  </a:cubicBezTo>
                  <a:cubicBezTo>
                    <a:pt x="34886" y="763"/>
                    <a:pt x="34743" y="560"/>
                    <a:pt x="34529" y="525"/>
                  </a:cubicBezTo>
                  <a:cubicBezTo>
                    <a:pt x="33612" y="346"/>
                    <a:pt x="32671" y="215"/>
                    <a:pt x="31754" y="132"/>
                  </a:cubicBezTo>
                  <a:cubicBezTo>
                    <a:pt x="30778" y="48"/>
                    <a:pt x="29778" y="1"/>
                    <a:pt x="28802" y="1"/>
                  </a:cubicBezTo>
                  <a:close/>
                  <a:moveTo>
                    <a:pt x="18817" y="1634"/>
                  </a:moveTo>
                  <a:cubicBezTo>
                    <a:pt x="18772" y="1634"/>
                    <a:pt x="18726" y="1641"/>
                    <a:pt x="18681" y="1656"/>
                  </a:cubicBezTo>
                  <a:cubicBezTo>
                    <a:pt x="16764" y="2299"/>
                    <a:pt x="14931" y="3132"/>
                    <a:pt x="13216" y="4132"/>
                  </a:cubicBezTo>
                  <a:cubicBezTo>
                    <a:pt x="13026" y="4251"/>
                    <a:pt x="12966" y="4489"/>
                    <a:pt x="13073" y="4680"/>
                  </a:cubicBezTo>
                  <a:cubicBezTo>
                    <a:pt x="13145" y="4811"/>
                    <a:pt x="13276" y="4870"/>
                    <a:pt x="13419" y="4870"/>
                  </a:cubicBezTo>
                  <a:cubicBezTo>
                    <a:pt x="13478" y="4870"/>
                    <a:pt x="13550" y="4858"/>
                    <a:pt x="13609" y="4823"/>
                  </a:cubicBezTo>
                  <a:cubicBezTo>
                    <a:pt x="15288" y="3846"/>
                    <a:pt x="17074" y="3037"/>
                    <a:pt x="18943" y="2406"/>
                  </a:cubicBezTo>
                  <a:cubicBezTo>
                    <a:pt x="19146" y="2334"/>
                    <a:pt x="19265" y="2108"/>
                    <a:pt x="19193" y="1894"/>
                  </a:cubicBezTo>
                  <a:cubicBezTo>
                    <a:pt x="19137" y="1734"/>
                    <a:pt x="18984" y="1634"/>
                    <a:pt x="18817" y="1634"/>
                  </a:cubicBezTo>
                  <a:close/>
                  <a:moveTo>
                    <a:pt x="43723" y="3853"/>
                  </a:moveTo>
                  <a:cubicBezTo>
                    <a:pt x="43588" y="3853"/>
                    <a:pt x="43458" y="3922"/>
                    <a:pt x="43387" y="4049"/>
                  </a:cubicBezTo>
                  <a:cubicBezTo>
                    <a:pt x="43280" y="4239"/>
                    <a:pt x="43339" y="4489"/>
                    <a:pt x="43530" y="4596"/>
                  </a:cubicBezTo>
                  <a:cubicBezTo>
                    <a:pt x="45256" y="5561"/>
                    <a:pt x="46863" y="6692"/>
                    <a:pt x="48304" y="7966"/>
                  </a:cubicBezTo>
                  <a:cubicBezTo>
                    <a:pt x="48387" y="8037"/>
                    <a:pt x="48483" y="8073"/>
                    <a:pt x="48566" y="8073"/>
                  </a:cubicBezTo>
                  <a:cubicBezTo>
                    <a:pt x="48685" y="8073"/>
                    <a:pt x="48792" y="8025"/>
                    <a:pt x="48864" y="7930"/>
                  </a:cubicBezTo>
                  <a:cubicBezTo>
                    <a:pt x="49018" y="7775"/>
                    <a:pt x="48995" y="7525"/>
                    <a:pt x="48828" y="7371"/>
                  </a:cubicBezTo>
                  <a:cubicBezTo>
                    <a:pt x="47340" y="6061"/>
                    <a:pt x="45697" y="4894"/>
                    <a:pt x="43923" y="3906"/>
                  </a:cubicBezTo>
                  <a:cubicBezTo>
                    <a:pt x="43859" y="3870"/>
                    <a:pt x="43790" y="3853"/>
                    <a:pt x="43723" y="3853"/>
                  </a:cubicBezTo>
                  <a:close/>
                  <a:moveTo>
                    <a:pt x="5922" y="10477"/>
                  </a:moveTo>
                  <a:cubicBezTo>
                    <a:pt x="5806" y="10477"/>
                    <a:pt x="5690" y="10526"/>
                    <a:pt x="5608" y="10621"/>
                  </a:cubicBezTo>
                  <a:cubicBezTo>
                    <a:pt x="4322" y="12205"/>
                    <a:pt x="3227" y="13907"/>
                    <a:pt x="2370" y="15705"/>
                  </a:cubicBezTo>
                  <a:cubicBezTo>
                    <a:pt x="2274" y="15895"/>
                    <a:pt x="2358" y="16134"/>
                    <a:pt x="2560" y="16229"/>
                  </a:cubicBezTo>
                  <a:cubicBezTo>
                    <a:pt x="2620" y="16253"/>
                    <a:pt x="2679" y="16265"/>
                    <a:pt x="2727" y="16265"/>
                  </a:cubicBezTo>
                  <a:cubicBezTo>
                    <a:pt x="2882" y="16265"/>
                    <a:pt x="3025" y="16181"/>
                    <a:pt x="3084" y="16038"/>
                  </a:cubicBezTo>
                  <a:cubicBezTo>
                    <a:pt x="3918" y="14312"/>
                    <a:pt x="4977" y="12657"/>
                    <a:pt x="6227" y="11121"/>
                  </a:cubicBezTo>
                  <a:cubicBezTo>
                    <a:pt x="6358" y="10954"/>
                    <a:pt x="6335" y="10704"/>
                    <a:pt x="6168" y="10562"/>
                  </a:cubicBezTo>
                  <a:cubicBezTo>
                    <a:pt x="6096" y="10505"/>
                    <a:pt x="6009" y="10477"/>
                    <a:pt x="5922" y="10477"/>
                  </a:cubicBezTo>
                  <a:close/>
                  <a:moveTo>
                    <a:pt x="54600" y="15056"/>
                  </a:moveTo>
                  <a:cubicBezTo>
                    <a:pt x="54540" y="15056"/>
                    <a:pt x="54480" y="15070"/>
                    <a:pt x="54424" y="15098"/>
                  </a:cubicBezTo>
                  <a:cubicBezTo>
                    <a:pt x="54233" y="15193"/>
                    <a:pt x="54150" y="15431"/>
                    <a:pt x="54245" y="15634"/>
                  </a:cubicBezTo>
                  <a:cubicBezTo>
                    <a:pt x="55138" y="17396"/>
                    <a:pt x="55793" y="19241"/>
                    <a:pt x="56210" y="21122"/>
                  </a:cubicBezTo>
                  <a:cubicBezTo>
                    <a:pt x="56257" y="21301"/>
                    <a:pt x="56412" y="21432"/>
                    <a:pt x="56603" y="21432"/>
                  </a:cubicBezTo>
                  <a:cubicBezTo>
                    <a:pt x="56627" y="21432"/>
                    <a:pt x="56662" y="21432"/>
                    <a:pt x="56686" y="21420"/>
                  </a:cubicBezTo>
                  <a:cubicBezTo>
                    <a:pt x="56900" y="21372"/>
                    <a:pt x="57031" y="21158"/>
                    <a:pt x="56984" y="20944"/>
                  </a:cubicBezTo>
                  <a:cubicBezTo>
                    <a:pt x="56555" y="19003"/>
                    <a:pt x="55876" y="17098"/>
                    <a:pt x="54960" y="15276"/>
                  </a:cubicBezTo>
                  <a:cubicBezTo>
                    <a:pt x="54884" y="15134"/>
                    <a:pt x="54743" y="15056"/>
                    <a:pt x="54600" y="15056"/>
                  </a:cubicBezTo>
                  <a:close/>
                  <a:moveTo>
                    <a:pt x="466" y="25039"/>
                  </a:moveTo>
                  <a:cubicBezTo>
                    <a:pt x="250" y="25039"/>
                    <a:pt x="83" y="25202"/>
                    <a:pt x="72" y="25420"/>
                  </a:cubicBezTo>
                  <a:cubicBezTo>
                    <a:pt x="12" y="26647"/>
                    <a:pt x="0" y="27873"/>
                    <a:pt x="0" y="28897"/>
                  </a:cubicBezTo>
                  <a:cubicBezTo>
                    <a:pt x="0" y="29314"/>
                    <a:pt x="0" y="29719"/>
                    <a:pt x="0" y="30135"/>
                  </a:cubicBezTo>
                  <a:cubicBezTo>
                    <a:pt x="12" y="30552"/>
                    <a:pt x="12" y="30957"/>
                    <a:pt x="12" y="31374"/>
                  </a:cubicBezTo>
                  <a:cubicBezTo>
                    <a:pt x="12" y="31600"/>
                    <a:pt x="191" y="31778"/>
                    <a:pt x="405" y="31778"/>
                  </a:cubicBezTo>
                  <a:cubicBezTo>
                    <a:pt x="620" y="31778"/>
                    <a:pt x="798" y="31588"/>
                    <a:pt x="798" y="31374"/>
                  </a:cubicBezTo>
                  <a:cubicBezTo>
                    <a:pt x="798" y="30957"/>
                    <a:pt x="798" y="30540"/>
                    <a:pt x="798" y="30135"/>
                  </a:cubicBezTo>
                  <a:cubicBezTo>
                    <a:pt x="798" y="29719"/>
                    <a:pt x="798" y="29314"/>
                    <a:pt x="798" y="28897"/>
                  </a:cubicBezTo>
                  <a:cubicBezTo>
                    <a:pt x="798" y="27873"/>
                    <a:pt x="798" y="26671"/>
                    <a:pt x="858" y="25456"/>
                  </a:cubicBezTo>
                  <a:cubicBezTo>
                    <a:pt x="870" y="25242"/>
                    <a:pt x="703" y="25051"/>
                    <a:pt x="489" y="25039"/>
                  </a:cubicBezTo>
                  <a:cubicBezTo>
                    <a:pt x="481" y="25039"/>
                    <a:pt x="473" y="25039"/>
                    <a:pt x="466" y="25039"/>
                  </a:cubicBezTo>
                  <a:close/>
                  <a:moveTo>
                    <a:pt x="57150" y="30504"/>
                  </a:moveTo>
                  <a:cubicBezTo>
                    <a:pt x="56936" y="30504"/>
                    <a:pt x="56757" y="30671"/>
                    <a:pt x="56757" y="30897"/>
                  </a:cubicBezTo>
                  <a:cubicBezTo>
                    <a:pt x="56757" y="31159"/>
                    <a:pt x="56757" y="31421"/>
                    <a:pt x="56757" y="31683"/>
                  </a:cubicBezTo>
                  <a:lnTo>
                    <a:pt x="56757" y="36839"/>
                  </a:lnTo>
                  <a:cubicBezTo>
                    <a:pt x="56757" y="37053"/>
                    <a:pt x="56924" y="37231"/>
                    <a:pt x="57150" y="37231"/>
                  </a:cubicBezTo>
                  <a:cubicBezTo>
                    <a:pt x="57365" y="37231"/>
                    <a:pt x="57543" y="37053"/>
                    <a:pt x="57543" y="36839"/>
                  </a:cubicBezTo>
                  <a:lnTo>
                    <a:pt x="57543" y="31683"/>
                  </a:lnTo>
                  <a:cubicBezTo>
                    <a:pt x="57543" y="31421"/>
                    <a:pt x="57543" y="31159"/>
                    <a:pt x="57543" y="30897"/>
                  </a:cubicBezTo>
                  <a:cubicBezTo>
                    <a:pt x="57555" y="30683"/>
                    <a:pt x="57377" y="30504"/>
                    <a:pt x="57150" y="30504"/>
                  </a:cubicBezTo>
                  <a:close/>
                  <a:moveTo>
                    <a:pt x="57150" y="46352"/>
                  </a:moveTo>
                  <a:cubicBezTo>
                    <a:pt x="56924" y="46352"/>
                    <a:pt x="56757" y="46518"/>
                    <a:pt x="56757" y="46745"/>
                  </a:cubicBezTo>
                  <a:lnTo>
                    <a:pt x="56757" y="52686"/>
                  </a:lnTo>
                  <a:cubicBezTo>
                    <a:pt x="56757" y="52900"/>
                    <a:pt x="56924" y="53079"/>
                    <a:pt x="57150" y="53079"/>
                  </a:cubicBezTo>
                  <a:cubicBezTo>
                    <a:pt x="57365" y="53079"/>
                    <a:pt x="57543" y="52900"/>
                    <a:pt x="57543" y="52686"/>
                  </a:cubicBezTo>
                  <a:lnTo>
                    <a:pt x="57543" y="46745"/>
                  </a:lnTo>
                  <a:cubicBezTo>
                    <a:pt x="57543" y="46518"/>
                    <a:pt x="57365" y="46352"/>
                    <a:pt x="57150" y="46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C5286757-383E-4ACA-AEBD-6DE542F46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46301" flipH="1" flipV="1">
            <a:off x="905982" y="3558164"/>
            <a:ext cx="333951" cy="21938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7D9481B-CB3E-4917-BCF8-A801B95D72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646" y="4045282"/>
            <a:ext cx="172332" cy="3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EEDF772-887E-46E6-A1BD-EA10009C7454}"/>
              </a:ext>
            </a:extLst>
          </p:cNvPr>
          <p:cNvSpPr/>
          <p:nvPr/>
        </p:nvSpPr>
        <p:spPr>
          <a:xfrm>
            <a:off x="5255261" y="1045029"/>
            <a:ext cx="3051179" cy="468726"/>
          </a:xfrm>
          <a:prstGeom prst="roundRect">
            <a:avLst/>
          </a:prstGeom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3C5CD4D-F978-C14D-B073-00849BE49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1080" y="160255"/>
            <a:ext cx="5301833" cy="531070"/>
          </a:xfrm>
        </p:spPr>
        <p:txBody>
          <a:bodyPr/>
          <a:lstStyle/>
          <a:p>
            <a:r>
              <a:rPr lang="en-US"/>
              <a:t>Single car with moving obstacles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86FD11-9065-4AB1-910C-7CF87648A603}"/>
              </a:ext>
            </a:extLst>
          </p:cNvPr>
          <p:cNvSpPr txBox="1"/>
          <p:nvPr/>
        </p:nvSpPr>
        <p:spPr>
          <a:xfrm>
            <a:off x="1921080" y="614485"/>
            <a:ext cx="530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 roboto condensed light"/>
              </a:rPr>
              <a:t>Comparison of </a:t>
            </a:r>
            <a:r>
              <a:rPr lang="en-GB" b="1">
                <a:solidFill>
                  <a:srgbClr val="00487E"/>
                </a:solidFill>
                <a:latin typeface=" roboto condensed light"/>
              </a:rPr>
              <a:t>discretization steps </a:t>
            </a:r>
            <a:r>
              <a:rPr lang="en-GB">
                <a:latin typeface=" roboto condensed light"/>
              </a:rPr>
              <a:t>in </a:t>
            </a:r>
            <a:r>
              <a:rPr lang="en-GB" b="1">
                <a:solidFill>
                  <a:srgbClr val="00487E"/>
                </a:solidFill>
                <a:latin typeface=" roboto condensed light"/>
              </a:rPr>
              <a:t>discrete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A831A6-02B3-49D2-8C42-14C1B16AF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76"/>
          <a:stretch/>
        </p:blipFill>
        <p:spPr bwMode="auto">
          <a:xfrm>
            <a:off x="382281" y="1714171"/>
            <a:ext cx="3399296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41E6C9-72A2-4DF2-8B54-33BF178218E3}"/>
              </a:ext>
            </a:extLst>
          </p:cNvPr>
          <p:cNvSpPr txBox="1"/>
          <p:nvPr/>
        </p:nvSpPr>
        <p:spPr>
          <a:xfrm rot="16200000">
            <a:off x="-159651" y="2243844"/>
            <a:ext cx="776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N = 10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A2AA0F8-B3FC-4A8A-AA44-CE5AA59A3B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6965"/>
          <a:stretch/>
        </p:blipFill>
        <p:spPr>
          <a:xfrm>
            <a:off x="382281" y="3081294"/>
            <a:ext cx="3399296" cy="1352101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E61056-8D55-41C4-8D6E-7A98BEEB50B8}"/>
              </a:ext>
            </a:extLst>
          </p:cNvPr>
          <p:cNvSpPr txBox="1"/>
          <p:nvPr/>
        </p:nvSpPr>
        <p:spPr>
          <a:xfrm rot="16200000">
            <a:off x="-159651" y="3603455"/>
            <a:ext cx="776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N = 50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CC5E06-4104-4D97-A086-88B48399379C}"/>
              </a:ext>
            </a:extLst>
          </p:cNvPr>
          <p:cNvSpPr txBox="1"/>
          <p:nvPr/>
        </p:nvSpPr>
        <p:spPr>
          <a:xfrm>
            <a:off x="275116" y="1114882"/>
            <a:ext cx="3613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 roboto condensed light"/>
              </a:rPr>
              <a:t>The controls for the smaller discretization step look to be </a:t>
            </a:r>
            <a:r>
              <a:rPr lang="en-GB" i="1">
                <a:latin typeface=" roboto condensed light"/>
              </a:rPr>
              <a:t>piecewise constant</a:t>
            </a:r>
            <a:r>
              <a:rPr lang="en-GB">
                <a:latin typeface=" roboto condensed light"/>
              </a:rPr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508E04-4E18-46E6-AD73-0D3E2C786CFA}"/>
              </a:ext>
            </a:extLst>
          </p:cNvPr>
          <p:cNvSpPr txBox="1"/>
          <p:nvPr/>
        </p:nvSpPr>
        <p:spPr>
          <a:xfrm>
            <a:off x="5255261" y="1124644"/>
            <a:ext cx="3399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CC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about the performance?</a:t>
            </a:r>
          </a:p>
        </p:txBody>
      </p:sp>
      <p:pic>
        <p:nvPicPr>
          <p:cNvPr id="17" name="n50">
            <a:hlinkClick r:id="" action="ppaction://media"/>
            <a:extLst>
              <a:ext uri="{FF2B5EF4-FFF2-40B4-BE49-F238E27FC236}">
                <a16:creationId xmlns:a16="http://schemas.microsoft.com/office/drawing/2014/main" id="{41CEAFFF-DE90-451D-99B0-8B83E1CC21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77999" y="2990555"/>
            <a:ext cx="2691497" cy="2018623"/>
          </a:xfrm>
          <a:prstGeom prst="rect">
            <a:avLst/>
          </a:prstGeom>
        </p:spPr>
      </p:pic>
      <p:pic>
        <p:nvPicPr>
          <p:cNvPr id="16" name="n10">
            <a:hlinkClick r:id="" action="ppaction://media"/>
            <a:extLst>
              <a:ext uri="{FF2B5EF4-FFF2-40B4-BE49-F238E27FC236}">
                <a16:creationId xmlns:a16="http://schemas.microsoft.com/office/drawing/2014/main" id="{C6122B00-AB4F-4D0F-97E2-BDBF046135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05945" y="1623566"/>
            <a:ext cx="2674906" cy="2006180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F779260-2A2B-43A7-9798-AF97FBB233B3}"/>
              </a:ext>
            </a:extLst>
          </p:cNvPr>
          <p:cNvSpPr txBox="1"/>
          <p:nvPr/>
        </p:nvSpPr>
        <p:spPr>
          <a:xfrm>
            <a:off x="7149086" y="1982576"/>
            <a:ext cx="776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N = 10</a:t>
            </a:r>
          </a:p>
        </p:txBody>
      </p:sp>
      <p:cxnSp>
        <p:nvCxnSpPr>
          <p:cNvPr id="19" name="Connettore curvo 18">
            <a:extLst>
              <a:ext uri="{FF2B5EF4-FFF2-40B4-BE49-F238E27FC236}">
                <a16:creationId xmlns:a16="http://schemas.microsoft.com/office/drawing/2014/main" id="{9C90673A-B247-43CE-B1EA-0B51E717BCAC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7062632" y="2097251"/>
            <a:ext cx="281396" cy="667601"/>
          </a:xfrm>
          <a:prstGeom prst="curved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5E5C97C-0FAA-4965-86AB-FF72AC8915F9}"/>
              </a:ext>
            </a:extLst>
          </p:cNvPr>
          <p:cNvSpPr txBox="1"/>
          <p:nvPr/>
        </p:nvSpPr>
        <p:spPr>
          <a:xfrm>
            <a:off x="5055354" y="4030034"/>
            <a:ext cx="776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N = 50</a:t>
            </a:r>
          </a:p>
        </p:txBody>
      </p: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39C75797-A0E1-4BD2-8676-1757263711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9132" y="4081947"/>
            <a:ext cx="281396" cy="667601"/>
          </a:xfrm>
          <a:prstGeom prst="curved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6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89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3C5CD4D-F978-C14D-B073-00849BE49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6024" y="120752"/>
            <a:ext cx="2911951" cy="531070"/>
          </a:xfrm>
        </p:spPr>
        <p:txBody>
          <a:bodyPr/>
          <a:lstStyle/>
          <a:p>
            <a:r>
              <a:rPr lang="en-US"/>
              <a:t>Multiple cars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5C4069AB-B7B6-D840-8FEB-E151F9986D61}"/>
              </a:ext>
            </a:extLst>
          </p:cNvPr>
          <p:cNvSpPr/>
          <p:nvPr/>
        </p:nvSpPr>
        <p:spPr>
          <a:xfrm>
            <a:off x="1628670" y="625629"/>
            <a:ext cx="58925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 roboto condensed light"/>
              </a:rPr>
              <a:t>In order to make things more challenging, we tried to put together multiple controlled cars moving on the same circuit among obstacles.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0C563AE-6864-F044-9F25-BC4990FB5759}"/>
              </a:ext>
            </a:extLst>
          </p:cNvPr>
          <p:cNvSpPr/>
          <p:nvPr/>
        </p:nvSpPr>
        <p:spPr>
          <a:xfrm>
            <a:off x="2629934" y="1217643"/>
            <a:ext cx="3884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 roboto condensed light"/>
              </a:rPr>
              <a:t>We have considered two different approaches:</a:t>
            </a:r>
          </a:p>
        </p:txBody>
      </p:sp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A0E75C4A-9BAA-324E-8146-4D56FA54560E}"/>
              </a:ext>
            </a:extLst>
          </p:cNvPr>
          <p:cNvGraphicFramePr>
            <a:graphicFrameLocks noGrp="1"/>
          </p:cNvGraphicFramePr>
          <p:nvPr/>
        </p:nvGraphicFramePr>
        <p:xfrm>
          <a:off x="1523997" y="1686548"/>
          <a:ext cx="6096000" cy="13157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7641194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92919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bg1"/>
                          </a:solidFill>
                        </a:rPr>
                        <a:t>Centralized approach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4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1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bg1"/>
                          </a:solidFill>
                        </a:rPr>
                        <a:t>Independent approach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4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All the cars are in the </a:t>
                      </a:r>
                      <a:r>
                        <a:rPr lang="en-US" b="1" noProof="0">
                          <a:solidFill>
                            <a:srgbClr val="FF1E22"/>
                          </a:solidFill>
                        </a:rPr>
                        <a:t>same model</a:t>
                      </a:r>
                      <a:r>
                        <a:rPr lang="en-US" noProof="0"/>
                        <a:t>. We have a single optimization problem in which each car is aware of the others’ </a:t>
                      </a:r>
                      <a:r>
                        <a:rPr lang="en-US" noProof="0" err="1"/>
                        <a:t>behaviour</a:t>
                      </a:r>
                      <a:r>
                        <a:rPr lang="en-US" noProof="0"/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4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Each car has its </a:t>
                      </a:r>
                      <a:r>
                        <a:rPr lang="en-US" b="1" noProof="0">
                          <a:solidFill>
                            <a:srgbClr val="FF1E22"/>
                          </a:solidFill>
                        </a:rPr>
                        <a:t>own model</a:t>
                      </a:r>
                      <a:r>
                        <a:rPr lang="en-US" noProof="0"/>
                        <a:t>. We have as many optimization problems as the number of controlled cars.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4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0473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EF3AE66D-E381-C046-955F-58234DA010F2}"/>
                  </a:ext>
                </a:extLst>
              </p:cNvPr>
              <p:cNvSpPr/>
              <p:nvPr/>
            </p:nvSpPr>
            <p:spPr>
              <a:xfrm>
                <a:off x="0" y="3363632"/>
                <a:ext cx="32573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/>
                  <a:t>The number of </a:t>
                </a:r>
                <a:r>
                  <a:rPr lang="en-US" sz="1200" i="1"/>
                  <a:t>state variables </a:t>
                </a:r>
                <a:r>
                  <a:rPr lang="en-US" sz="1200"/>
                  <a:t>is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sz="1200"/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/>
                  <a:t> is the number of generalized coordinates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/>
                  <a:t> is the number of cars</a:t>
                </a:r>
                <a:endParaRPr lang="en-US" sz="1200"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EF3AE66D-E381-C046-955F-58234DA01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63632"/>
                <a:ext cx="3257340" cy="646331"/>
              </a:xfrm>
              <a:prstGeom prst="rect">
                <a:avLst/>
              </a:prstGeom>
              <a:blipFill>
                <a:blip r:embed="rId3"/>
                <a:stretch>
                  <a:fillRect t="-1887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E41E6921-C27B-974E-9721-6508221B4EA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6142" y="2612650"/>
            <a:ext cx="797859" cy="750982"/>
          </a:xfrm>
          <a:prstGeom prst="bentConnector3">
            <a:avLst>
              <a:gd name="adj1" fmla="val 99438"/>
            </a:avLst>
          </a:prstGeom>
          <a:ln>
            <a:solidFill>
              <a:srgbClr val="58872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Immagine 26" descr="Immagine che contiene arancia&#10;&#10;Descrizione generata automaticamente">
            <a:extLst>
              <a:ext uri="{FF2B5EF4-FFF2-40B4-BE49-F238E27FC236}">
                <a16:creationId xmlns:a16="http://schemas.microsoft.com/office/drawing/2014/main" id="{E90CFB44-AF9D-2D4F-AD5E-027270C0A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574" y="2926832"/>
            <a:ext cx="2334932" cy="2334932"/>
          </a:xfrm>
          <a:prstGeom prst="rect">
            <a:avLst/>
          </a:prstGeom>
        </p:spPr>
      </p:pic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B05F080-8E39-5F48-AB36-6578687D6023}"/>
              </a:ext>
            </a:extLst>
          </p:cNvPr>
          <p:cNvSpPr/>
          <p:nvPr/>
        </p:nvSpPr>
        <p:spPr>
          <a:xfrm>
            <a:off x="2747173" y="3890312"/>
            <a:ext cx="3649648" cy="962029"/>
          </a:xfrm>
          <a:prstGeom prst="roundRect">
            <a:avLst/>
          </a:prstGeom>
          <a:ln>
            <a:solidFill>
              <a:srgbClr val="FFC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chemeClr val="tx1"/>
                </a:solidFill>
                <a:latin typeface=" roboto condensed light"/>
              </a:rPr>
              <a:t>The centralized approach is just an </a:t>
            </a:r>
            <a:r>
              <a:rPr lang="en-US" b="1">
                <a:solidFill>
                  <a:schemeClr val="tx1"/>
                </a:solidFill>
                <a:latin typeface=" roboto condensed light"/>
              </a:rPr>
              <a:t>ideal</a:t>
            </a:r>
            <a:r>
              <a:rPr lang="en-US">
                <a:solidFill>
                  <a:schemeClr val="tx1"/>
                </a:solidFill>
                <a:latin typeface=" roboto condensed light"/>
              </a:rPr>
              <a:t> </a:t>
            </a:r>
            <a:r>
              <a:rPr lang="en-US" b="1">
                <a:solidFill>
                  <a:schemeClr val="tx1"/>
                </a:solidFill>
                <a:latin typeface=" roboto condensed light"/>
              </a:rPr>
              <a:t>behavior</a:t>
            </a:r>
            <a:r>
              <a:rPr lang="en-US">
                <a:solidFill>
                  <a:schemeClr val="tx1"/>
                </a:solidFill>
                <a:latin typeface=" roboto condensed light"/>
              </a:rPr>
              <a:t>; the independent approach is the one that we can find in real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871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ctrTitle"/>
          </p:nvPr>
        </p:nvSpPr>
        <p:spPr>
          <a:xfrm>
            <a:off x="3222478" y="287287"/>
            <a:ext cx="2688572" cy="543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Multiple cars</a:t>
            </a:r>
          </a:p>
        </p:txBody>
      </p:sp>
      <p:pic>
        <p:nvPicPr>
          <p:cNvPr id="2" name="final_604a05af54434a0082c56d4d_88710_1V4I7X.mp4" descr="final_604a05af54434a0082c56d4d_88710_1V4I7X.mp4">
            <a:hlinkClick r:id="" action="ppaction://media"/>
            <a:extLst>
              <a:ext uri="{FF2B5EF4-FFF2-40B4-BE49-F238E27FC236}">
                <a16:creationId xmlns:a16="http://schemas.microsoft.com/office/drawing/2014/main" id="{E9301779-FD8A-6B4D-8E83-A6F5913C0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5564" y="2081996"/>
            <a:ext cx="2585870" cy="217842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E79D9462-4CA5-4945-8C07-507E221C1DE8}"/>
              </a:ext>
            </a:extLst>
          </p:cNvPr>
          <p:cNvSpPr/>
          <p:nvPr/>
        </p:nvSpPr>
        <p:spPr>
          <a:xfrm>
            <a:off x="205064" y="916060"/>
            <a:ext cx="3177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 roboto condensed light"/>
              </a:rPr>
              <a:t>Differences appear when the cars approach each other.</a:t>
            </a:r>
          </a:p>
          <a:p>
            <a:endParaRPr lang="en-US">
              <a:latin typeface=" roboto condensed light"/>
            </a:endParaRPr>
          </a:p>
          <a:p>
            <a:r>
              <a:rPr lang="en-US">
                <a:latin typeface=" roboto condensed light"/>
              </a:rPr>
              <a:t>Let’s see an example of </a:t>
            </a:r>
            <a:r>
              <a:rPr lang="en-US" b="1">
                <a:solidFill>
                  <a:srgbClr val="FF1E22"/>
                </a:solidFill>
                <a:latin typeface=" roboto condensed light"/>
              </a:rPr>
              <a:t>overtaking</a:t>
            </a:r>
            <a:r>
              <a:rPr lang="en-US">
                <a:latin typeface=" roboto condensed light"/>
              </a:rPr>
              <a:t>: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0061F0F-C68C-3F4B-8F41-83A2671A54D6}"/>
              </a:ext>
            </a:extLst>
          </p:cNvPr>
          <p:cNvSpPr/>
          <p:nvPr/>
        </p:nvSpPr>
        <p:spPr>
          <a:xfrm>
            <a:off x="1699034" y="4270996"/>
            <a:ext cx="120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 roboto condensed light"/>
              </a:rPr>
              <a:t>Independent</a:t>
            </a:r>
          </a:p>
          <a:p>
            <a:pPr algn="ctr"/>
            <a:r>
              <a:rPr lang="en-US" sz="1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 roboto condensed light"/>
              </a:rPr>
              <a:t>approach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907D3AE-67BC-4646-9E53-48347673F5B1}"/>
              </a:ext>
            </a:extLst>
          </p:cNvPr>
          <p:cNvSpPr/>
          <p:nvPr/>
        </p:nvSpPr>
        <p:spPr>
          <a:xfrm>
            <a:off x="315564" y="4262024"/>
            <a:ext cx="1201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 roboto condensed light"/>
              </a:rPr>
              <a:t>Centralized</a:t>
            </a:r>
          </a:p>
          <a:p>
            <a:pPr algn="ctr"/>
            <a:r>
              <a:rPr lang="en-US" sz="12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 roboto condensed light"/>
              </a:rPr>
              <a:t>approach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8659650-E2BE-1D4C-86BF-68F1A1488408}"/>
              </a:ext>
            </a:extLst>
          </p:cNvPr>
          <p:cNvSpPr/>
          <p:nvPr/>
        </p:nvSpPr>
        <p:spPr>
          <a:xfrm>
            <a:off x="3549865" y="1393113"/>
            <a:ext cx="36942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 roboto condensed light"/>
              </a:rPr>
              <a:t>If we look at the </a:t>
            </a:r>
            <a:r>
              <a:rPr lang="en-US" b="1">
                <a:solidFill>
                  <a:srgbClr val="009051"/>
                </a:solidFill>
                <a:latin typeface=" roboto condensed light"/>
              </a:rPr>
              <a:t>final frame</a:t>
            </a:r>
            <a:r>
              <a:rPr lang="en-US">
                <a:latin typeface=" roboto condensed light"/>
              </a:rPr>
              <a:t>, the cars in the centralized approach (on the left) are moved a bit forward with respect to the ones in the independent approach (on the right):</a:t>
            </a:r>
          </a:p>
        </p:txBody>
      </p:sp>
      <p:grpSp>
        <p:nvGrpSpPr>
          <p:cNvPr id="18" name="Google Shape;1357;p35">
            <a:extLst>
              <a:ext uri="{FF2B5EF4-FFF2-40B4-BE49-F238E27FC236}">
                <a16:creationId xmlns:a16="http://schemas.microsoft.com/office/drawing/2014/main" id="{233AB41C-9D77-2349-B3BD-C5D2ECA7ACB4}"/>
              </a:ext>
            </a:extLst>
          </p:cNvPr>
          <p:cNvGrpSpPr>
            <a:grpSpLocks noChangeAspect="1"/>
          </p:cNvGrpSpPr>
          <p:nvPr/>
        </p:nvGrpSpPr>
        <p:grpSpPr>
          <a:xfrm>
            <a:off x="7290598" y="8661"/>
            <a:ext cx="1853402" cy="2027063"/>
            <a:chOff x="4746754" y="0"/>
            <a:chExt cx="4397347" cy="4809371"/>
          </a:xfrm>
        </p:grpSpPr>
        <p:sp>
          <p:nvSpPr>
            <p:cNvPr id="20" name="Google Shape;1358;p35">
              <a:extLst>
                <a:ext uri="{FF2B5EF4-FFF2-40B4-BE49-F238E27FC236}">
                  <a16:creationId xmlns:a16="http://schemas.microsoft.com/office/drawing/2014/main" id="{AC2FBD3F-9793-414C-81E9-4C70EE949670}"/>
                </a:ext>
              </a:extLst>
            </p:cNvPr>
            <p:cNvSpPr/>
            <p:nvPr/>
          </p:nvSpPr>
          <p:spPr>
            <a:xfrm>
              <a:off x="4746754" y="0"/>
              <a:ext cx="4397347" cy="4809371"/>
            </a:xfrm>
            <a:custGeom>
              <a:avLst/>
              <a:gdLst/>
              <a:ahLst/>
              <a:cxnLst/>
              <a:rect l="l" t="t" r="r" b="b"/>
              <a:pathLst>
                <a:path w="132660" h="145090" extrusionOk="0">
                  <a:moveTo>
                    <a:pt x="17741" y="0"/>
                  </a:moveTo>
                  <a:lnTo>
                    <a:pt x="17753" y="24801"/>
                  </a:lnTo>
                  <a:cubicBezTo>
                    <a:pt x="17741" y="34235"/>
                    <a:pt x="25409" y="41910"/>
                    <a:pt x="34840" y="41910"/>
                  </a:cubicBezTo>
                  <a:cubicBezTo>
                    <a:pt x="34847" y="41910"/>
                    <a:pt x="34855" y="41910"/>
                    <a:pt x="34862" y="41910"/>
                  </a:cubicBezTo>
                  <a:lnTo>
                    <a:pt x="45804" y="41910"/>
                  </a:lnTo>
                  <a:cubicBezTo>
                    <a:pt x="50352" y="41922"/>
                    <a:pt x="54055" y="45613"/>
                    <a:pt x="54055" y="50161"/>
                  </a:cubicBezTo>
                  <a:cubicBezTo>
                    <a:pt x="54055" y="54721"/>
                    <a:pt x="50364" y="58412"/>
                    <a:pt x="45804" y="58412"/>
                  </a:cubicBezTo>
                  <a:lnTo>
                    <a:pt x="27028" y="58412"/>
                  </a:lnTo>
                  <a:cubicBezTo>
                    <a:pt x="12121" y="58412"/>
                    <a:pt x="1" y="70532"/>
                    <a:pt x="1" y="85439"/>
                  </a:cubicBezTo>
                  <a:cubicBezTo>
                    <a:pt x="1" y="92880"/>
                    <a:pt x="3037" y="99643"/>
                    <a:pt x="7918" y="104525"/>
                  </a:cubicBezTo>
                  <a:cubicBezTo>
                    <a:pt x="12824" y="109418"/>
                    <a:pt x="19574" y="112454"/>
                    <a:pt x="27028" y="112454"/>
                  </a:cubicBezTo>
                  <a:lnTo>
                    <a:pt x="48328" y="112454"/>
                  </a:lnTo>
                  <a:cubicBezTo>
                    <a:pt x="50697" y="112454"/>
                    <a:pt x="52924" y="113383"/>
                    <a:pt x="54591" y="115050"/>
                  </a:cubicBezTo>
                  <a:cubicBezTo>
                    <a:pt x="56270" y="116729"/>
                    <a:pt x="57198" y="118955"/>
                    <a:pt x="57198" y="121324"/>
                  </a:cubicBezTo>
                  <a:cubicBezTo>
                    <a:pt x="57198" y="127670"/>
                    <a:pt x="59663" y="133635"/>
                    <a:pt x="64163" y="138124"/>
                  </a:cubicBezTo>
                  <a:cubicBezTo>
                    <a:pt x="68652" y="142613"/>
                    <a:pt x="74605" y="145077"/>
                    <a:pt x="80951" y="145077"/>
                  </a:cubicBezTo>
                  <a:lnTo>
                    <a:pt x="132660" y="145089"/>
                  </a:lnTo>
                  <a:lnTo>
                    <a:pt x="132660" y="130195"/>
                  </a:lnTo>
                  <a:lnTo>
                    <a:pt x="80963" y="130195"/>
                  </a:lnTo>
                  <a:cubicBezTo>
                    <a:pt x="78594" y="130195"/>
                    <a:pt x="76367" y="129266"/>
                    <a:pt x="74688" y="127599"/>
                  </a:cubicBezTo>
                  <a:cubicBezTo>
                    <a:pt x="73010" y="125920"/>
                    <a:pt x="72093" y="123694"/>
                    <a:pt x="72093" y="121324"/>
                  </a:cubicBezTo>
                  <a:cubicBezTo>
                    <a:pt x="72081" y="108228"/>
                    <a:pt x="61425" y="97572"/>
                    <a:pt x="48328" y="97572"/>
                  </a:cubicBezTo>
                  <a:lnTo>
                    <a:pt x="27016" y="97572"/>
                  </a:lnTo>
                  <a:cubicBezTo>
                    <a:pt x="20336" y="97572"/>
                    <a:pt x="14895" y="92118"/>
                    <a:pt x="14883" y="85439"/>
                  </a:cubicBezTo>
                  <a:cubicBezTo>
                    <a:pt x="14895" y="78748"/>
                    <a:pt x="20336" y="73307"/>
                    <a:pt x="27016" y="73307"/>
                  </a:cubicBezTo>
                  <a:lnTo>
                    <a:pt x="45816" y="73307"/>
                  </a:lnTo>
                  <a:cubicBezTo>
                    <a:pt x="58567" y="73307"/>
                    <a:pt x="68950" y="62924"/>
                    <a:pt x="68950" y="50173"/>
                  </a:cubicBezTo>
                  <a:cubicBezTo>
                    <a:pt x="68950" y="37405"/>
                    <a:pt x="58579" y="27039"/>
                    <a:pt x="45826" y="27039"/>
                  </a:cubicBezTo>
                  <a:cubicBezTo>
                    <a:pt x="45819" y="27039"/>
                    <a:pt x="45811" y="27039"/>
                    <a:pt x="45804" y="27039"/>
                  </a:cubicBezTo>
                  <a:lnTo>
                    <a:pt x="34862" y="27039"/>
                  </a:lnTo>
                  <a:cubicBezTo>
                    <a:pt x="34100" y="27039"/>
                    <a:pt x="33576" y="26682"/>
                    <a:pt x="33279" y="26384"/>
                  </a:cubicBezTo>
                  <a:cubicBezTo>
                    <a:pt x="32981" y="26087"/>
                    <a:pt x="32624" y="25563"/>
                    <a:pt x="32624" y="24801"/>
                  </a:cubicBezTo>
                  <a:lnTo>
                    <a:pt x="32624" y="12"/>
                  </a:lnTo>
                  <a:lnTo>
                    <a:pt x="1774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9;p35">
              <a:extLst>
                <a:ext uri="{FF2B5EF4-FFF2-40B4-BE49-F238E27FC236}">
                  <a16:creationId xmlns:a16="http://schemas.microsoft.com/office/drawing/2014/main" id="{88C0D96E-2114-7043-B81B-5C625084AF98}"/>
                </a:ext>
              </a:extLst>
            </p:cNvPr>
            <p:cNvSpPr/>
            <p:nvPr/>
          </p:nvSpPr>
          <p:spPr>
            <a:xfrm>
              <a:off x="4976825" y="453845"/>
              <a:ext cx="3793930" cy="4125405"/>
            </a:xfrm>
            <a:custGeom>
              <a:avLst/>
              <a:gdLst/>
              <a:ahLst/>
              <a:cxnLst/>
              <a:rect l="l" t="t" r="r" b="b"/>
              <a:pathLst>
                <a:path w="114456" h="124456" extrusionOk="0">
                  <a:moveTo>
                    <a:pt x="17741" y="0"/>
                  </a:moveTo>
                  <a:lnTo>
                    <a:pt x="17741" y="4167"/>
                  </a:lnTo>
                  <a:lnTo>
                    <a:pt x="18741" y="4167"/>
                  </a:lnTo>
                  <a:lnTo>
                    <a:pt x="18741" y="0"/>
                  </a:lnTo>
                  <a:close/>
                  <a:moveTo>
                    <a:pt x="17741" y="8346"/>
                  </a:moveTo>
                  <a:lnTo>
                    <a:pt x="17741" y="11109"/>
                  </a:lnTo>
                  <a:cubicBezTo>
                    <a:pt x="17753" y="11597"/>
                    <a:pt x="17789" y="12109"/>
                    <a:pt x="17860" y="12585"/>
                  </a:cubicBezTo>
                  <a:lnTo>
                    <a:pt x="18837" y="12442"/>
                  </a:lnTo>
                  <a:cubicBezTo>
                    <a:pt x="18777" y="12002"/>
                    <a:pt x="18741" y="11561"/>
                    <a:pt x="18741" y="11109"/>
                  </a:cubicBezTo>
                  <a:lnTo>
                    <a:pt x="18741" y="8358"/>
                  </a:lnTo>
                  <a:lnTo>
                    <a:pt x="17741" y="8346"/>
                  </a:lnTo>
                  <a:close/>
                  <a:moveTo>
                    <a:pt x="20230" y="16133"/>
                  </a:moveTo>
                  <a:lnTo>
                    <a:pt x="19396" y="16669"/>
                  </a:lnTo>
                  <a:cubicBezTo>
                    <a:pt x="19789" y="17252"/>
                    <a:pt x="20230" y="17800"/>
                    <a:pt x="20730" y="18300"/>
                  </a:cubicBezTo>
                  <a:cubicBezTo>
                    <a:pt x="21265" y="18836"/>
                    <a:pt x="21873" y="19312"/>
                    <a:pt x="22516" y="19717"/>
                  </a:cubicBezTo>
                  <a:lnTo>
                    <a:pt x="23040" y="18872"/>
                  </a:lnTo>
                  <a:cubicBezTo>
                    <a:pt x="21920" y="18181"/>
                    <a:pt x="20944" y="17228"/>
                    <a:pt x="20230" y="16133"/>
                  </a:cubicBezTo>
                  <a:close/>
                  <a:moveTo>
                    <a:pt x="26742" y="20217"/>
                  </a:moveTo>
                  <a:lnTo>
                    <a:pt x="26611" y="21193"/>
                  </a:lnTo>
                  <a:cubicBezTo>
                    <a:pt x="27040" y="21253"/>
                    <a:pt x="27481" y="21277"/>
                    <a:pt x="27921" y="21277"/>
                  </a:cubicBezTo>
                  <a:lnTo>
                    <a:pt x="30850" y="21277"/>
                  </a:lnTo>
                  <a:lnTo>
                    <a:pt x="30850" y="20276"/>
                  </a:lnTo>
                  <a:lnTo>
                    <a:pt x="27921" y="20276"/>
                  </a:lnTo>
                  <a:cubicBezTo>
                    <a:pt x="27528" y="20276"/>
                    <a:pt x="27123" y="20265"/>
                    <a:pt x="26742" y="20217"/>
                  </a:cubicBezTo>
                  <a:close/>
                  <a:moveTo>
                    <a:pt x="35029" y="20276"/>
                  </a:moveTo>
                  <a:lnTo>
                    <a:pt x="35029" y="21277"/>
                  </a:lnTo>
                  <a:lnTo>
                    <a:pt x="39196" y="21277"/>
                  </a:lnTo>
                  <a:lnTo>
                    <a:pt x="39208" y="20288"/>
                  </a:lnTo>
                  <a:lnTo>
                    <a:pt x="38875" y="20288"/>
                  </a:lnTo>
                  <a:lnTo>
                    <a:pt x="35029" y="20276"/>
                  </a:lnTo>
                  <a:close/>
                  <a:moveTo>
                    <a:pt x="43459" y="20943"/>
                  </a:moveTo>
                  <a:lnTo>
                    <a:pt x="43173" y="21908"/>
                  </a:lnTo>
                  <a:cubicBezTo>
                    <a:pt x="44471" y="22289"/>
                    <a:pt x="45709" y="22836"/>
                    <a:pt x="46864" y="23551"/>
                  </a:cubicBezTo>
                  <a:lnTo>
                    <a:pt x="47376" y="22705"/>
                  </a:lnTo>
                  <a:cubicBezTo>
                    <a:pt x="46161" y="21943"/>
                    <a:pt x="44840" y="21348"/>
                    <a:pt x="43459" y="20943"/>
                  </a:cubicBezTo>
                  <a:close/>
                  <a:moveTo>
                    <a:pt x="50710" y="25432"/>
                  </a:moveTo>
                  <a:lnTo>
                    <a:pt x="49971" y="26099"/>
                  </a:lnTo>
                  <a:cubicBezTo>
                    <a:pt x="50900" y="27087"/>
                    <a:pt x="51686" y="28194"/>
                    <a:pt x="52317" y="29385"/>
                  </a:cubicBezTo>
                  <a:lnTo>
                    <a:pt x="53186" y="28932"/>
                  </a:lnTo>
                  <a:cubicBezTo>
                    <a:pt x="52519" y="27646"/>
                    <a:pt x="51686" y="26480"/>
                    <a:pt x="50710" y="25432"/>
                  </a:cubicBezTo>
                  <a:close/>
                  <a:moveTo>
                    <a:pt x="54674" y="32957"/>
                  </a:moveTo>
                  <a:lnTo>
                    <a:pt x="53710" y="33183"/>
                  </a:lnTo>
                  <a:cubicBezTo>
                    <a:pt x="53936" y="34242"/>
                    <a:pt x="54067" y="35362"/>
                    <a:pt x="54067" y="36481"/>
                  </a:cubicBezTo>
                  <a:cubicBezTo>
                    <a:pt x="54067" y="36707"/>
                    <a:pt x="54055" y="36957"/>
                    <a:pt x="54043" y="37195"/>
                  </a:cubicBezTo>
                  <a:lnTo>
                    <a:pt x="55032" y="37243"/>
                  </a:lnTo>
                  <a:cubicBezTo>
                    <a:pt x="55055" y="36981"/>
                    <a:pt x="55055" y="36731"/>
                    <a:pt x="55055" y="36469"/>
                  </a:cubicBezTo>
                  <a:cubicBezTo>
                    <a:pt x="55055" y="35290"/>
                    <a:pt x="54924" y="34111"/>
                    <a:pt x="54674" y="32957"/>
                  </a:cubicBezTo>
                  <a:close/>
                  <a:moveTo>
                    <a:pt x="53329" y="41160"/>
                  </a:moveTo>
                  <a:cubicBezTo>
                    <a:pt x="52912" y="42446"/>
                    <a:pt x="52329" y="43672"/>
                    <a:pt x="51579" y="44791"/>
                  </a:cubicBezTo>
                  <a:lnTo>
                    <a:pt x="52412" y="45339"/>
                  </a:lnTo>
                  <a:cubicBezTo>
                    <a:pt x="53210" y="44137"/>
                    <a:pt x="53829" y="42839"/>
                    <a:pt x="54270" y="41470"/>
                  </a:cubicBezTo>
                  <a:lnTo>
                    <a:pt x="53329" y="41160"/>
                  </a:lnTo>
                  <a:close/>
                  <a:moveTo>
                    <a:pt x="48948" y="47851"/>
                  </a:moveTo>
                  <a:cubicBezTo>
                    <a:pt x="47924" y="48744"/>
                    <a:pt x="46804" y="49506"/>
                    <a:pt x="45602" y="50102"/>
                  </a:cubicBezTo>
                  <a:lnTo>
                    <a:pt x="46042" y="50983"/>
                  </a:lnTo>
                  <a:cubicBezTo>
                    <a:pt x="47316" y="50352"/>
                    <a:pt x="48531" y="49542"/>
                    <a:pt x="49602" y="48601"/>
                  </a:cubicBezTo>
                  <a:lnTo>
                    <a:pt x="48948" y="47851"/>
                  </a:lnTo>
                  <a:close/>
                  <a:moveTo>
                    <a:pt x="21004" y="51673"/>
                  </a:moveTo>
                  <a:lnTo>
                    <a:pt x="21004" y="52661"/>
                  </a:lnTo>
                  <a:lnTo>
                    <a:pt x="25183" y="52661"/>
                  </a:lnTo>
                  <a:lnTo>
                    <a:pt x="25183" y="51673"/>
                  </a:lnTo>
                  <a:close/>
                  <a:moveTo>
                    <a:pt x="29362" y="51661"/>
                  </a:moveTo>
                  <a:lnTo>
                    <a:pt x="29362" y="52661"/>
                  </a:lnTo>
                  <a:lnTo>
                    <a:pt x="33541" y="52661"/>
                  </a:lnTo>
                  <a:lnTo>
                    <a:pt x="33541" y="51673"/>
                  </a:lnTo>
                  <a:lnTo>
                    <a:pt x="29362" y="51661"/>
                  </a:lnTo>
                  <a:close/>
                  <a:moveTo>
                    <a:pt x="41780" y="51387"/>
                  </a:moveTo>
                  <a:cubicBezTo>
                    <a:pt x="40827" y="51566"/>
                    <a:pt x="39839" y="51673"/>
                    <a:pt x="38875" y="51673"/>
                  </a:cubicBezTo>
                  <a:lnTo>
                    <a:pt x="37720" y="51673"/>
                  </a:lnTo>
                  <a:lnTo>
                    <a:pt x="37708" y="52661"/>
                  </a:lnTo>
                  <a:lnTo>
                    <a:pt x="38863" y="52661"/>
                  </a:lnTo>
                  <a:cubicBezTo>
                    <a:pt x="39911" y="52661"/>
                    <a:pt x="40947" y="52566"/>
                    <a:pt x="41970" y="52364"/>
                  </a:cubicBezTo>
                  <a:lnTo>
                    <a:pt x="41780" y="51387"/>
                  </a:lnTo>
                  <a:close/>
                  <a:moveTo>
                    <a:pt x="16765" y="51947"/>
                  </a:moveTo>
                  <a:cubicBezTo>
                    <a:pt x="15348" y="52173"/>
                    <a:pt x="13967" y="52566"/>
                    <a:pt x="12645" y="53090"/>
                  </a:cubicBezTo>
                  <a:lnTo>
                    <a:pt x="13003" y="54019"/>
                  </a:lnTo>
                  <a:cubicBezTo>
                    <a:pt x="14265" y="53519"/>
                    <a:pt x="15586" y="53138"/>
                    <a:pt x="16920" y="52923"/>
                  </a:cubicBezTo>
                  <a:lnTo>
                    <a:pt x="16765" y="51947"/>
                  </a:lnTo>
                  <a:close/>
                  <a:moveTo>
                    <a:pt x="8859" y="55090"/>
                  </a:moveTo>
                  <a:cubicBezTo>
                    <a:pt x="7800" y="55805"/>
                    <a:pt x="6799" y="56638"/>
                    <a:pt x="5883" y="57555"/>
                  </a:cubicBezTo>
                  <a:lnTo>
                    <a:pt x="5597" y="57841"/>
                  </a:lnTo>
                  <a:lnTo>
                    <a:pt x="6299" y="58531"/>
                  </a:lnTo>
                  <a:lnTo>
                    <a:pt x="6585" y="58257"/>
                  </a:lnTo>
                  <a:cubicBezTo>
                    <a:pt x="7454" y="57388"/>
                    <a:pt x="8407" y="56602"/>
                    <a:pt x="9431" y="55912"/>
                  </a:cubicBezTo>
                  <a:lnTo>
                    <a:pt x="8859" y="55090"/>
                  </a:lnTo>
                  <a:close/>
                  <a:moveTo>
                    <a:pt x="2977" y="61222"/>
                  </a:moveTo>
                  <a:cubicBezTo>
                    <a:pt x="2227" y="62448"/>
                    <a:pt x="1608" y="63746"/>
                    <a:pt x="1132" y="65080"/>
                  </a:cubicBezTo>
                  <a:lnTo>
                    <a:pt x="2073" y="65413"/>
                  </a:lnTo>
                  <a:cubicBezTo>
                    <a:pt x="2525" y="64139"/>
                    <a:pt x="3108" y="62901"/>
                    <a:pt x="3823" y="61746"/>
                  </a:cubicBezTo>
                  <a:lnTo>
                    <a:pt x="2977" y="61222"/>
                  </a:lnTo>
                  <a:close/>
                  <a:moveTo>
                    <a:pt x="168" y="69247"/>
                  </a:moveTo>
                  <a:cubicBezTo>
                    <a:pt x="60" y="70068"/>
                    <a:pt x="1" y="70902"/>
                    <a:pt x="1" y="71747"/>
                  </a:cubicBezTo>
                  <a:cubicBezTo>
                    <a:pt x="1" y="72330"/>
                    <a:pt x="37" y="72926"/>
                    <a:pt x="84" y="73521"/>
                  </a:cubicBezTo>
                  <a:lnTo>
                    <a:pt x="1072" y="73438"/>
                  </a:lnTo>
                  <a:cubicBezTo>
                    <a:pt x="1025" y="72878"/>
                    <a:pt x="1001" y="72307"/>
                    <a:pt x="1001" y="71747"/>
                  </a:cubicBezTo>
                  <a:cubicBezTo>
                    <a:pt x="1001" y="70949"/>
                    <a:pt x="1049" y="70152"/>
                    <a:pt x="1156" y="69366"/>
                  </a:cubicBezTo>
                  <a:lnTo>
                    <a:pt x="168" y="69247"/>
                  </a:lnTo>
                  <a:close/>
                  <a:moveTo>
                    <a:pt x="1858" y="77426"/>
                  </a:moveTo>
                  <a:lnTo>
                    <a:pt x="906" y="77712"/>
                  </a:lnTo>
                  <a:cubicBezTo>
                    <a:pt x="1334" y="79069"/>
                    <a:pt x="1906" y="80391"/>
                    <a:pt x="2608" y="81629"/>
                  </a:cubicBezTo>
                  <a:lnTo>
                    <a:pt x="3478" y="81153"/>
                  </a:lnTo>
                  <a:cubicBezTo>
                    <a:pt x="2811" y="79962"/>
                    <a:pt x="2263" y="78712"/>
                    <a:pt x="1858" y="77426"/>
                  </a:cubicBezTo>
                  <a:close/>
                  <a:moveTo>
                    <a:pt x="5847" y="84439"/>
                  </a:moveTo>
                  <a:lnTo>
                    <a:pt x="5109" y="85106"/>
                  </a:lnTo>
                  <a:cubicBezTo>
                    <a:pt x="5359" y="85380"/>
                    <a:pt x="5621" y="85665"/>
                    <a:pt x="5883" y="85927"/>
                  </a:cubicBezTo>
                  <a:cubicBezTo>
                    <a:pt x="6633" y="86677"/>
                    <a:pt x="7430" y="87368"/>
                    <a:pt x="8276" y="87975"/>
                  </a:cubicBezTo>
                  <a:lnTo>
                    <a:pt x="8859" y="87166"/>
                  </a:lnTo>
                  <a:cubicBezTo>
                    <a:pt x="7764" y="86380"/>
                    <a:pt x="6740" y="85451"/>
                    <a:pt x="5847" y="84439"/>
                  </a:cubicBezTo>
                  <a:close/>
                  <a:moveTo>
                    <a:pt x="12383" y="89202"/>
                  </a:moveTo>
                  <a:lnTo>
                    <a:pt x="11979" y="90106"/>
                  </a:lnTo>
                  <a:cubicBezTo>
                    <a:pt x="13276" y="90678"/>
                    <a:pt x="14646" y="91119"/>
                    <a:pt x="16051" y="91404"/>
                  </a:cubicBezTo>
                  <a:lnTo>
                    <a:pt x="16253" y="90428"/>
                  </a:lnTo>
                  <a:cubicBezTo>
                    <a:pt x="14919" y="90166"/>
                    <a:pt x="13622" y="89749"/>
                    <a:pt x="12383" y="89202"/>
                  </a:cubicBezTo>
                  <a:close/>
                  <a:moveTo>
                    <a:pt x="20301" y="90821"/>
                  </a:moveTo>
                  <a:lnTo>
                    <a:pt x="20301" y="91809"/>
                  </a:lnTo>
                  <a:lnTo>
                    <a:pt x="24480" y="91809"/>
                  </a:lnTo>
                  <a:lnTo>
                    <a:pt x="24468" y="90821"/>
                  </a:lnTo>
                  <a:close/>
                  <a:moveTo>
                    <a:pt x="28659" y="90833"/>
                  </a:moveTo>
                  <a:lnTo>
                    <a:pt x="28659" y="91809"/>
                  </a:lnTo>
                  <a:lnTo>
                    <a:pt x="32826" y="91809"/>
                  </a:lnTo>
                  <a:lnTo>
                    <a:pt x="32826" y="90833"/>
                  </a:lnTo>
                  <a:close/>
                  <a:moveTo>
                    <a:pt x="37017" y="90821"/>
                  </a:moveTo>
                  <a:lnTo>
                    <a:pt x="37006" y="91809"/>
                  </a:lnTo>
                  <a:lnTo>
                    <a:pt x="41185" y="91809"/>
                  </a:lnTo>
                  <a:lnTo>
                    <a:pt x="41185" y="90821"/>
                  </a:lnTo>
                  <a:close/>
                  <a:moveTo>
                    <a:pt x="45447" y="91309"/>
                  </a:moveTo>
                  <a:lnTo>
                    <a:pt x="45209" y="92273"/>
                  </a:lnTo>
                  <a:cubicBezTo>
                    <a:pt x="46507" y="92607"/>
                    <a:pt x="47781" y="93095"/>
                    <a:pt x="48971" y="93738"/>
                  </a:cubicBezTo>
                  <a:lnTo>
                    <a:pt x="49436" y="92881"/>
                  </a:lnTo>
                  <a:cubicBezTo>
                    <a:pt x="48174" y="92178"/>
                    <a:pt x="46840" y="91654"/>
                    <a:pt x="45447" y="91309"/>
                  </a:cubicBezTo>
                  <a:close/>
                  <a:moveTo>
                    <a:pt x="52912" y="95393"/>
                  </a:moveTo>
                  <a:lnTo>
                    <a:pt x="52234" y="96107"/>
                  </a:lnTo>
                  <a:lnTo>
                    <a:pt x="52555" y="96441"/>
                  </a:lnTo>
                  <a:cubicBezTo>
                    <a:pt x="53412" y="97286"/>
                    <a:pt x="54162" y="98227"/>
                    <a:pt x="54793" y="99239"/>
                  </a:cubicBezTo>
                  <a:lnTo>
                    <a:pt x="55639" y="98715"/>
                  </a:lnTo>
                  <a:cubicBezTo>
                    <a:pt x="54972" y="97643"/>
                    <a:pt x="54174" y="96643"/>
                    <a:pt x="53281" y="95750"/>
                  </a:cubicBezTo>
                  <a:cubicBezTo>
                    <a:pt x="53162" y="95631"/>
                    <a:pt x="53043" y="95500"/>
                    <a:pt x="52912" y="95393"/>
                  </a:cubicBezTo>
                  <a:close/>
                  <a:moveTo>
                    <a:pt x="57437" y="102608"/>
                  </a:moveTo>
                  <a:lnTo>
                    <a:pt x="56496" y="102906"/>
                  </a:lnTo>
                  <a:cubicBezTo>
                    <a:pt x="56889" y="104192"/>
                    <a:pt x="57127" y="105537"/>
                    <a:pt x="57187" y="106882"/>
                  </a:cubicBezTo>
                  <a:lnTo>
                    <a:pt x="58175" y="106835"/>
                  </a:lnTo>
                  <a:cubicBezTo>
                    <a:pt x="58115" y="105394"/>
                    <a:pt x="57865" y="103977"/>
                    <a:pt x="57437" y="102608"/>
                  </a:cubicBezTo>
                  <a:close/>
                  <a:moveTo>
                    <a:pt x="58544" y="110907"/>
                  </a:moveTo>
                  <a:lnTo>
                    <a:pt x="57568" y="111121"/>
                  </a:lnTo>
                  <a:cubicBezTo>
                    <a:pt x="57865" y="112526"/>
                    <a:pt x="58342" y="113883"/>
                    <a:pt x="58984" y="115169"/>
                  </a:cubicBezTo>
                  <a:lnTo>
                    <a:pt x="59866" y="114729"/>
                  </a:lnTo>
                  <a:cubicBezTo>
                    <a:pt x="59258" y="113514"/>
                    <a:pt x="58818" y="112228"/>
                    <a:pt x="58544" y="110907"/>
                  </a:cubicBezTo>
                  <a:close/>
                  <a:moveTo>
                    <a:pt x="62128" y="118062"/>
                  </a:moveTo>
                  <a:lnTo>
                    <a:pt x="61378" y="118729"/>
                  </a:lnTo>
                  <a:cubicBezTo>
                    <a:pt x="61628" y="119003"/>
                    <a:pt x="61878" y="119265"/>
                    <a:pt x="62128" y="119527"/>
                  </a:cubicBezTo>
                  <a:cubicBezTo>
                    <a:pt x="62890" y="120277"/>
                    <a:pt x="63723" y="120956"/>
                    <a:pt x="64604" y="121563"/>
                  </a:cubicBezTo>
                  <a:lnTo>
                    <a:pt x="65164" y="120741"/>
                  </a:lnTo>
                  <a:cubicBezTo>
                    <a:pt x="64057" y="119991"/>
                    <a:pt x="63033" y="119086"/>
                    <a:pt x="62128" y="118062"/>
                  </a:cubicBezTo>
                  <a:close/>
                  <a:moveTo>
                    <a:pt x="68771" y="122563"/>
                  </a:moveTo>
                  <a:lnTo>
                    <a:pt x="68438" y="123492"/>
                  </a:lnTo>
                  <a:cubicBezTo>
                    <a:pt x="69783" y="123968"/>
                    <a:pt x="71200" y="124265"/>
                    <a:pt x="72629" y="124384"/>
                  </a:cubicBezTo>
                  <a:lnTo>
                    <a:pt x="72712" y="123396"/>
                  </a:lnTo>
                  <a:cubicBezTo>
                    <a:pt x="71367" y="123289"/>
                    <a:pt x="70033" y="123003"/>
                    <a:pt x="68771" y="122563"/>
                  </a:cubicBezTo>
                  <a:close/>
                  <a:moveTo>
                    <a:pt x="85202" y="123444"/>
                  </a:moveTo>
                  <a:lnTo>
                    <a:pt x="85214" y="124444"/>
                  </a:lnTo>
                  <a:lnTo>
                    <a:pt x="89381" y="124444"/>
                  </a:lnTo>
                  <a:lnTo>
                    <a:pt x="89381" y="123456"/>
                  </a:lnTo>
                  <a:lnTo>
                    <a:pt x="85202" y="123444"/>
                  </a:lnTo>
                  <a:close/>
                  <a:moveTo>
                    <a:pt x="97739" y="123444"/>
                  </a:moveTo>
                  <a:lnTo>
                    <a:pt x="93560" y="123456"/>
                  </a:lnTo>
                  <a:lnTo>
                    <a:pt x="93560" y="124444"/>
                  </a:lnTo>
                  <a:lnTo>
                    <a:pt x="97739" y="124444"/>
                  </a:lnTo>
                  <a:lnTo>
                    <a:pt x="97739" y="123444"/>
                  </a:lnTo>
                  <a:close/>
                  <a:moveTo>
                    <a:pt x="101918" y="123444"/>
                  </a:moveTo>
                  <a:lnTo>
                    <a:pt x="101907" y="124444"/>
                  </a:lnTo>
                  <a:lnTo>
                    <a:pt x="106086" y="124444"/>
                  </a:lnTo>
                  <a:lnTo>
                    <a:pt x="106098" y="123444"/>
                  </a:lnTo>
                  <a:close/>
                  <a:moveTo>
                    <a:pt x="76856" y="123444"/>
                  </a:moveTo>
                  <a:lnTo>
                    <a:pt x="76856" y="124456"/>
                  </a:lnTo>
                  <a:lnTo>
                    <a:pt x="81035" y="124444"/>
                  </a:lnTo>
                  <a:lnTo>
                    <a:pt x="81023" y="123444"/>
                  </a:lnTo>
                  <a:close/>
                  <a:moveTo>
                    <a:pt x="110265" y="123444"/>
                  </a:moveTo>
                  <a:lnTo>
                    <a:pt x="110265" y="124456"/>
                  </a:lnTo>
                  <a:lnTo>
                    <a:pt x="114456" y="124444"/>
                  </a:lnTo>
                  <a:lnTo>
                    <a:pt x="114444" y="1234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0;p35">
              <a:extLst>
                <a:ext uri="{FF2B5EF4-FFF2-40B4-BE49-F238E27FC236}">
                  <a16:creationId xmlns:a16="http://schemas.microsoft.com/office/drawing/2014/main" id="{00A95F88-8385-7C48-A98B-D6C4167EE930}"/>
                </a:ext>
              </a:extLst>
            </p:cNvPr>
            <p:cNvSpPr/>
            <p:nvPr/>
          </p:nvSpPr>
          <p:spPr>
            <a:xfrm>
              <a:off x="4809500" y="62747"/>
              <a:ext cx="4271851" cy="4683874"/>
            </a:xfrm>
            <a:custGeom>
              <a:avLst/>
              <a:gdLst/>
              <a:ahLst/>
              <a:cxnLst/>
              <a:rect l="l" t="t" r="r" b="b"/>
              <a:pathLst>
                <a:path w="128874" h="141304" extrusionOk="0">
                  <a:moveTo>
                    <a:pt x="28528" y="322"/>
                  </a:moveTo>
                  <a:lnTo>
                    <a:pt x="28528" y="22908"/>
                  </a:lnTo>
                  <a:cubicBezTo>
                    <a:pt x="28528" y="24098"/>
                    <a:pt x="28992" y="25206"/>
                    <a:pt x="29826" y="26039"/>
                  </a:cubicBezTo>
                  <a:cubicBezTo>
                    <a:pt x="30671" y="26884"/>
                    <a:pt x="31778" y="27337"/>
                    <a:pt x="32969" y="27337"/>
                  </a:cubicBezTo>
                  <a:lnTo>
                    <a:pt x="43923" y="27349"/>
                  </a:lnTo>
                  <a:cubicBezTo>
                    <a:pt x="55460" y="27349"/>
                    <a:pt x="64842" y="36731"/>
                    <a:pt x="64842" y="48268"/>
                  </a:cubicBezTo>
                  <a:cubicBezTo>
                    <a:pt x="64842" y="53864"/>
                    <a:pt x="62663" y="59103"/>
                    <a:pt x="58710" y="63055"/>
                  </a:cubicBezTo>
                  <a:cubicBezTo>
                    <a:pt x="54746" y="67020"/>
                    <a:pt x="49495" y="69199"/>
                    <a:pt x="43911" y="69199"/>
                  </a:cubicBezTo>
                  <a:lnTo>
                    <a:pt x="25135" y="69199"/>
                  </a:lnTo>
                  <a:cubicBezTo>
                    <a:pt x="17217" y="69199"/>
                    <a:pt x="10788" y="75628"/>
                    <a:pt x="10788" y="83546"/>
                  </a:cubicBezTo>
                  <a:cubicBezTo>
                    <a:pt x="10788" y="91440"/>
                    <a:pt x="17217" y="97881"/>
                    <a:pt x="25135" y="97881"/>
                  </a:cubicBezTo>
                  <a:lnTo>
                    <a:pt x="46435" y="97881"/>
                  </a:lnTo>
                  <a:cubicBezTo>
                    <a:pt x="52186" y="97893"/>
                    <a:pt x="57591" y="100131"/>
                    <a:pt x="61663" y="104203"/>
                  </a:cubicBezTo>
                  <a:cubicBezTo>
                    <a:pt x="65735" y="108275"/>
                    <a:pt x="67985" y="113681"/>
                    <a:pt x="67985" y="119431"/>
                  </a:cubicBezTo>
                  <a:cubicBezTo>
                    <a:pt x="67985" y="122396"/>
                    <a:pt x="69140" y="125170"/>
                    <a:pt x="71236" y="127266"/>
                  </a:cubicBezTo>
                  <a:cubicBezTo>
                    <a:pt x="73319" y="129361"/>
                    <a:pt x="76105" y="130516"/>
                    <a:pt x="79058" y="130516"/>
                  </a:cubicBezTo>
                  <a:lnTo>
                    <a:pt x="128552" y="130516"/>
                  </a:lnTo>
                  <a:lnTo>
                    <a:pt x="128552" y="140982"/>
                  </a:lnTo>
                  <a:lnTo>
                    <a:pt x="79070" y="140982"/>
                  </a:lnTo>
                  <a:cubicBezTo>
                    <a:pt x="73319" y="140982"/>
                    <a:pt x="67902" y="138743"/>
                    <a:pt x="63830" y="134671"/>
                  </a:cubicBezTo>
                  <a:cubicBezTo>
                    <a:pt x="59758" y="130599"/>
                    <a:pt x="57520" y="125182"/>
                    <a:pt x="57520" y="119431"/>
                  </a:cubicBezTo>
                  <a:cubicBezTo>
                    <a:pt x="57520" y="116467"/>
                    <a:pt x="56365" y="113693"/>
                    <a:pt x="54269" y="111597"/>
                  </a:cubicBezTo>
                  <a:cubicBezTo>
                    <a:pt x="52174" y="109502"/>
                    <a:pt x="49400" y="108347"/>
                    <a:pt x="46435" y="108347"/>
                  </a:cubicBezTo>
                  <a:lnTo>
                    <a:pt x="25123" y="108347"/>
                  </a:lnTo>
                  <a:cubicBezTo>
                    <a:pt x="18515" y="108347"/>
                    <a:pt x="12288" y="105763"/>
                    <a:pt x="7597" y="101072"/>
                  </a:cubicBezTo>
                  <a:cubicBezTo>
                    <a:pt x="2906" y="96381"/>
                    <a:pt x="322" y="90154"/>
                    <a:pt x="310" y="83546"/>
                  </a:cubicBezTo>
                  <a:cubicBezTo>
                    <a:pt x="310" y="69866"/>
                    <a:pt x="11443" y="58733"/>
                    <a:pt x="25123" y="58733"/>
                  </a:cubicBezTo>
                  <a:lnTo>
                    <a:pt x="43923" y="58733"/>
                  </a:lnTo>
                  <a:cubicBezTo>
                    <a:pt x="46697" y="58733"/>
                    <a:pt x="49328" y="57650"/>
                    <a:pt x="51317" y="55662"/>
                  </a:cubicBezTo>
                  <a:cubicBezTo>
                    <a:pt x="53293" y="53697"/>
                    <a:pt x="54377" y="51054"/>
                    <a:pt x="54377" y="48280"/>
                  </a:cubicBezTo>
                  <a:cubicBezTo>
                    <a:pt x="54377" y="45482"/>
                    <a:pt x="53281" y="42863"/>
                    <a:pt x="51305" y="40886"/>
                  </a:cubicBezTo>
                  <a:cubicBezTo>
                    <a:pt x="49328" y="38910"/>
                    <a:pt x="46709" y="37814"/>
                    <a:pt x="43911" y="37814"/>
                  </a:cubicBezTo>
                  <a:lnTo>
                    <a:pt x="32969" y="37814"/>
                  </a:lnTo>
                  <a:cubicBezTo>
                    <a:pt x="24742" y="37814"/>
                    <a:pt x="18062" y="31135"/>
                    <a:pt x="18051" y="22908"/>
                  </a:cubicBezTo>
                  <a:lnTo>
                    <a:pt x="18062" y="322"/>
                  </a:lnTo>
                  <a:close/>
                  <a:moveTo>
                    <a:pt x="17741" y="0"/>
                  </a:moveTo>
                  <a:lnTo>
                    <a:pt x="17741" y="22908"/>
                  </a:lnTo>
                  <a:cubicBezTo>
                    <a:pt x="17741" y="31302"/>
                    <a:pt x="24575" y="38124"/>
                    <a:pt x="32969" y="38136"/>
                  </a:cubicBezTo>
                  <a:lnTo>
                    <a:pt x="43923" y="38124"/>
                  </a:lnTo>
                  <a:cubicBezTo>
                    <a:pt x="46626" y="38124"/>
                    <a:pt x="49162" y="39183"/>
                    <a:pt x="51090" y="41100"/>
                  </a:cubicBezTo>
                  <a:cubicBezTo>
                    <a:pt x="52995" y="43017"/>
                    <a:pt x="54067" y="45565"/>
                    <a:pt x="54067" y="48268"/>
                  </a:cubicBezTo>
                  <a:cubicBezTo>
                    <a:pt x="54055" y="50983"/>
                    <a:pt x="52995" y="53530"/>
                    <a:pt x="51090" y="55435"/>
                  </a:cubicBezTo>
                  <a:cubicBezTo>
                    <a:pt x="49162" y="57364"/>
                    <a:pt x="46626" y="58412"/>
                    <a:pt x="43911" y="58424"/>
                  </a:cubicBezTo>
                  <a:lnTo>
                    <a:pt x="25123" y="58412"/>
                  </a:lnTo>
                  <a:cubicBezTo>
                    <a:pt x="11276" y="58412"/>
                    <a:pt x="1" y="69687"/>
                    <a:pt x="1" y="83546"/>
                  </a:cubicBezTo>
                  <a:cubicBezTo>
                    <a:pt x="1" y="90249"/>
                    <a:pt x="2620" y="96548"/>
                    <a:pt x="7371" y="101298"/>
                  </a:cubicBezTo>
                  <a:cubicBezTo>
                    <a:pt x="12121" y="106049"/>
                    <a:pt x="18432" y="108668"/>
                    <a:pt x="25123" y="108668"/>
                  </a:cubicBezTo>
                  <a:lnTo>
                    <a:pt x="46435" y="108656"/>
                  </a:lnTo>
                  <a:cubicBezTo>
                    <a:pt x="49304" y="108668"/>
                    <a:pt x="52019" y="109787"/>
                    <a:pt x="54043" y="111811"/>
                  </a:cubicBezTo>
                  <a:cubicBezTo>
                    <a:pt x="56079" y="113847"/>
                    <a:pt x="57198" y="116562"/>
                    <a:pt x="57210" y="119431"/>
                  </a:cubicBezTo>
                  <a:cubicBezTo>
                    <a:pt x="57198" y="125277"/>
                    <a:pt x="59472" y="130766"/>
                    <a:pt x="63604" y="134898"/>
                  </a:cubicBezTo>
                  <a:cubicBezTo>
                    <a:pt x="67735" y="139029"/>
                    <a:pt x="73224" y="141303"/>
                    <a:pt x="79070" y="141303"/>
                  </a:cubicBezTo>
                  <a:lnTo>
                    <a:pt x="128874" y="141303"/>
                  </a:lnTo>
                  <a:lnTo>
                    <a:pt x="128874" y="130195"/>
                  </a:lnTo>
                  <a:lnTo>
                    <a:pt x="79070" y="130195"/>
                  </a:lnTo>
                  <a:cubicBezTo>
                    <a:pt x="76189" y="130195"/>
                    <a:pt x="73486" y="129075"/>
                    <a:pt x="71450" y="127051"/>
                  </a:cubicBezTo>
                  <a:cubicBezTo>
                    <a:pt x="69426" y="125015"/>
                    <a:pt x="68295" y="122313"/>
                    <a:pt x="68295" y="119431"/>
                  </a:cubicBezTo>
                  <a:cubicBezTo>
                    <a:pt x="68295" y="113597"/>
                    <a:pt x="66021" y="108121"/>
                    <a:pt x="61877" y="103977"/>
                  </a:cubicBezTo>
                  <a:cubicBezTo>
                    <a:pt x="57746" y="99846"/>
                    <a:pt x="52269" y="97560"/>
                    <a:pt x="46435" y="97560"/>
                  </a:cubicBezTo>
                  <a:lnTo>
                    <a:pt x="25123" y="97572"/>
                  </a:lnTo>
                  <a:cubicBezTo>
                    <a:pt x="17396" y="97572"/>
                    <a:pt x="11097" y="91273"/>
                    <a:pt x="11097" y="83546"/>
                  </a:cubicBezTo>
                  <a:cubicBezTo>
                    <a:pt x="11097" y="75807"/>
                    <a:pt x="17396" y="69509"/>
                    <a:pt x="25123" y="69509"/>
                  </a:cubicBezTo>
                  <a:lnTo>
                    <a:pt x="43923" y="69509"/>
                  </a:lnTo>
                  <a:cubicBezTo>
                    <a:pt x="49578" y="69509"/>
                    <a:pt x="54900" y="67306"/>
                    <a:pt x="58925" y="63282"/>
                  </a:cubicBezTo>
                  <a:cubicBezTo>
                    <a:pt x="62949" y="59269"/>
                    <a:pt x="65152" y="53947"/>
                    <a:pt x="65164" y="48268"/>
                  </a:cubicBezTo>
                  <a:cubicBezTo>
                    <a:pt x="65152" y="36552"/>
                    <a:pt x="55627" y="27027"/>
                    <a:pt x="43923" y="27027"/>
                  </a:cubicBezTo>
                  <a:lnTo>
                    <a:pt x="32969" y="27039"/>
                  </a:lnTo>
                  <a:cubicBezTo>
                    <a:pt x="31862" y="27027"/>
                    <a:pt x="30838" y="26611"/>
                    <a:pt x="30052" y="25825"/>
                  </a:cubicBezTo>
                  <a:cubicBezTo>
                    <a:pt x="29266" y="25039"/>
                    <a:pt x="28838" y="24015"/>
                    <a:pt x="28838" y="22908"/>
                  </a:cubicBezTo>
                  <a:lnTo>
                    <a:pt x="28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final_z8BPDl.mp4" descr="final_z8BPDl.mp4">
            <a:hlinkClick r:id="" action="ppaction://media"/>
            <a:extLst>
              <a:ext uri="{FF2B5EF4-FFF2-40B4-BE49-F238E27FC236}">
                <a16:creationId xmlns:a16="http://schemas.microsoft.com/office/drawing/2014/main" id="{EA384D0F-8A05-F443-A26E-B7F90EF210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86333" y="2516299"/>
            <a:ext cx="5280212" cy="20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8;p31">
            <a:extLst>
              <a:ext uri="{FF2B5EF4-FFF2-40B4-BE49-F238E27FC236}">
                <a16:creationId xmlns:a16="http://schemas.microsoft.com/office/drawing/2014/main" id="{FFA1AD8F-5DB6-4CF2-B5D1-00F7264240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57725" y="283469"/>
            <a:ext cx="5399907" cy="615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Multiple cars with intersection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CCA56C0-F4B5-446D-A97A-5A81AC991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833" y="0"/>
            <a:ext cx="1486957" cy="210418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76006B-AAD0-473D-972F-2D1C6AD58FA6}"/>
              </a:ext>
            </a:extLst>
          </p:cNvPr>
          <p:cNvSpPr txBox="1"/>
          <p:nvPr/>
        </p:nvSpPr>
        <p:spPr>
          <a:xfrm>
            <a:off x="1713025" y="887714"/>
            <a:ext cx="632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 roboto condensed light"/>
              </a:rPr>
              <a:t>Also in this case we consider the </a:t>
            </a:r>
            <a:r>
              <a:rPr lang="en-GB" b="1">
                <a:solidFill>
                  <a:srgbClr val="FF0000"/>
                </a:solidFill>
                <a:latin typeface=" roboto condensed light"/>
              </a:rPr>
              <a:t>independent</a:t>
            </a:r>
            <a:r>
              <a:rPr lang="en-GB">
                <a:latin typeface=" roboto condensed light"/>
              </a:rPr>
              <a:t> and </a:t>
            </a:r>
            <a:r>
              <a:rPr lang="en-GB" b="1">
                <a:solidFill>
                  <a:srgbClr val="00B050"/>
                </a:solidFill>
                <a:latin typeface=" roboto condensed light"/>
              </a:rPr>
              <a:t>centralized</a:t>
            </a:r>
            <a:r>
              <a:rPr lang="en-GB">
                <a:latin typeface=" roboto condensed light"/>
              </a:rPr>
              <a:t> approaches</a:t>
            </a:r>
          </a:p>
        </p:txBody>
      </p:sp>
      <p:sp>
        <p:nvSpPr>
          <p:cNvPr id="15" name="Arco 14">
            <a:extLst>
              <a:ext uri="{FF2B5EF4-FFF2-40B4-BE49-F238E27FC236}">
                <a16:creationId xmlns:a16="http://schemas.microsoft.com/office/drawing/2014/main" id="{8FF42D9E-40D8-4C62-B779-7188980CE547}"/>
              </a:ext>
            </a:extLst>
          </p:cNvPr>
          <p:cNvSpPr/>
          <p:nvPr/>
        </p:nvSpPr>
        <p:spPr>
          <a:xfrm rot="10027873" flipV="1">
            <a:off x="3794232" y="1152571"/>
            <a:ext cx="1882122" cy="656301"/>
          </a:xfrm>
          <a:prstGeom prst="arc">
            <a:avLst>
              <a:gd name="adj1" fmla="val 16200000"/>
              <a:gd name="adj2" fmla="val 21143217"/>
            </a:avLst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FA32A7-F195-4635-9030-FBE911FFE95E}"/>
              </a:ext>
            </a:extLst>
          </p:cNvPr>
          <p:cNvSpPr txBox="1"/>
          <p:nvPr/>
        </p:nvSpPr>
        <p:spPr>
          <a:xfrm>
            <a:off x="5156629" y="1696429"/>
            <a:ext cx="2954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 roboto condensed light"/>
              </a:rPr>
              <a:t>We expect an </a:t>
            </a:r>
            <a:r>
              <a:rPr lang="en-US" b="1">
                <a:latin typeface=" roboto condensed light"/>
              </a:rPr>
              <a:t>optimal </a:t>
            </a:r>
            <a:r>
              <a:rPr lang="en-US" b="1" i="0">
                <a:effectLst/>
                <a:latin typeface=" roboto condensed light"/>
              </a:rPr>
              <a:t>negotiation </a:t>
            </a:r>
            <a:r>
              <a:rPr lang="en-US" b="1">
                <a:latin typeface=" roboto condensed light"/>
              </a:rPr>
              <a:t> </a:t>
            </a:r>
            <a:r>
              <a:rPr lang="en-US">
                <a:latin typeface=" roboto condensed light"/>
              </a:rPr>
              <a:t>when the cars intersect each other.</a:t>
            </a:r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4F8B249E-C706-4E0D-B658-AB5225410099}"/>
              </a:ext>
            </a:extLst>
          </p:cNvPr>
          <p:cNvSpPr/>
          <p:nvPr/>
        </p:nvSpPr>
        <p:spPr>
          <a:xfrm rot="11863027" flipH="1" flipV="1">
            <a:off x="5031277" y="1177706"/>
            <a:ext cx="1871165" cy="593684"/>
          </a:xfrm>
          <a:prstGeom prst="arc">
            <a:avLst>
              <a:gd name="adj1" fmla="val 16200000"/>
              <a:gd name="adj2" fmla="val 21143217"/>
            </a:avLst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6ABD810-7473-44C3-8ECF-0A80F9D00FC2}"/>
              </a:ext>
            </a:extLst>
          </p:cNvPr>
          <p:cNvSpPr txBox="1"/>
          <p:nvPr/>
        </p:nvSpPr>
        <p:spPr>
          <a:xfrm>
            <a:off x="189357" y="1503052"/>
            <a:ext cx="3720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>
                <a:latin typeface=" roboto condensed light"/>
              </a:rPr>
              <a:t>Each car is just </a:t>
            </a:r>
            <a:r>
              <a:rPr lang="en-GB" b="1">
                <a:latin typeface=" roboto condensed light"/>
              </a:rPr>
              <a:t>aware</a:t>
            </a:r>
            <a:r>
              <a:rPr lang="en-GB">
                <a:latin typeface=" roboto condensed light"/>
              </a:rPr>
              <a:t> of other car’s velocity and position but does not know which future actions it will 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>
                <a:latin typeface=" roboto condensed light"/>
              </a:rPr>
              <a:t>We expect that they are more </a:t>
            </a:r>
            <a:r>
              <a:rPr lang="en-GB" b="1">
                <a:latin typeface=" roboto condensed light"/>
              </a:rPr>
              <a:t>prudent</a:t>
            </a:r>
            <a:r>
              <a:rPr lang="en-GB">
                <a:latin typeface=" roboto condensed light"/>
              </a:rPr>
              <a:t> at the intersection (i.e. they slow down or change the trajectory).</a:t>
            </a:r>
          </a:p>
        </p:txBody>
      </p:sp>
      <p:pic>
        <p:nvPicPr>
          <p:cNvPr id="18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6008227C-EE98-4E44-8874-0A9AD99CF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3043" y="3373110"/>
            <a:ext cx="3129363" cy="104312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D062EA3-9E8B-49D3-9CDE-71963F4431AC}"/>
              </a:ext>
            </a:extLst>
          </p:cNvPr>
          <p:cNvSpPr txBox="1"/>
          <p:nvPr/>
        </p:nvSpPr>
        <p:spPr>
          <a:xfrm>
            <a:off x="356477" y="3096111"/>
            <a:ext cx="112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accent5"/>
                </a:solidFill>
                <a:latin typeface=" roboto condensed light"/>
              </a:rPr>
              <a:t>Independent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3F842F-C499-4ED6-8743-28C45BFEAEF3}"/>
              </a:ext>
            </a:extLst>
          </p:cNvPr>
          <p:cNvSpPr txBox="1"/>
          <p:nvPr/>
        </p:nvSpPr>
        <p:spPr>
          <a:xfrm>
            <a:off x="2042472" y="3097951"/>
            <a:ext cx="1026470" cy="27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>
                <a:solidFill>
                  <a:schemeClr val="accent5"/>
                </a:solidFill>
                <a:latin typeface=" roboto condensed light"/>
              </a:rPr>
              <a:t>Centralized</a:t>
            </a:r>
          </a:p>
        </p:txBody>
      </p:sp>
      <p:pic>
        <p:nvPicPr>
          <p:cNvPr id="22" name="ezgif.com-gif-maker (2)">
            <a:hlinkClick r:id="" action="ppaction://media"/>
            <a:extLst>
              <a:ext uri="{FF2B5EF4-FFF2-40B4-BE49-F238E27FC236}">
                <a16:creationId xmlns:a16="http://schemas.microsoft.com/office/drawing/2014/main" id="{D9389E9C-DF37-4F8D-9DA8-E513519007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09648" y="2503432"/>
            <a:ext cx="5075956" cy="191279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95FFF8-637E-4185-974B-3FE37FDF47DB}"/>
              </a:ext>
            </a:extLst>
          </p:cNvPr>
          <p:cNvSpPr txBox="1"/>
          <p:nvPr/>
        </p:nvSpPr>
        <p:spPr>
          <a:xfrm>
            <a:off x="4613162" y="2219670"/>
            <a:ext cx="1129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accent5"/>
                </a:solidFill>
                <a:latin typeface=" roboto condensed light"/>
              </a:rPr>
              <a:t>Independent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EAD6BF8-B057-4BE2-8FBA-1405A6B73669}"/>
              </a:ext>
            </a:extLst>
          </p:cNvPr>
          <p:cNvSpPr txBox="1"/>
          <p:nvPr/>
        </p:nvSpPr>
        <p:spPr>
          <a:xfrm>
            <a:off x="7215656" y="2221509"/>
            <a:ext cx="1026470" cy="27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>
                <a:solidFill>
                  <a:schemeClr val="accent5"/>
                </a:solidFill>
                <a:latin typeface=" roboto condensed light"/>
              </a:rPr>
              <a:t>Centralized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A9D5944-613A-3A4D-991B-95275794095A}"/>
              </a:ext>
            </a:extLst>
          </p:cNvPr>
          <p:cNvSpPr txBox="1"/>
          <p:nvPr/>
        </p:nvSpPr>
        <p:spPr>
          <a:xfrm>
            <a:off x="189357" y="4553869"/>
            <a:ext cx="591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When the cars are far from each other, they behave in the same way.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When the cars meet, differences appear.</a:t>
            </a:r>
          </a:p>
        </p:txBody>
      </p:sp>
    </p:spTree>
    <p:extLst>
      <p:ext uri="{BB962C8B-B14F-4D97-AF65-F5344CB8AC3E}">
        <p14:creationId xmlns:p14="http://schemas.microsoft.com/office/powerpoint/2010/main" val="39595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7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C491D39-BBAD-46D7-8513-B3990FBACBEC}"/>
              </a:ext>
            </a:extLst>
          </p:cNvPr>
          <p:cNvSpPr/>
          <p:nvPr/>
        </p:nvSpPr>
        <p:spPr>
          <a:xfrm>
            <a:off x="6175375" y="1363177"/>
            <a:ext cx="2667000" cy="2154436"/>
          </a:xfrm>
          <a:prstGeom prst="roundRect">
            <a:avLst/>
          </a:prstGeom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Google Shape;272;p40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Dynamic extension</a:t>
            </a:r>
            <a:endParaRPr sz="28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9086A0-1BCA-404E-8CE2-F218B72FDE51}"/>
              </a:ext>
            </a:extLst>
          </p:cNvPr>
          <p:cNvSpPr txBox="1"/>
          <p:nvPr/>
        </p:nvSpPr>
        <p:spPr>
          <a:xfrm>
            <a:off x="1857114" y="539998"/>
            <a:ext cx="60896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The control inputs we are going to consider are the</a:t>
            </a:r>
            <a:r>
              <a:rPr lang="en-GB" b="1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 linear acceleration </a:t>
            </a:r>
            <a:r>
              <a:rPr lang="en-GB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and </a:t>
            </a:r>
            <a:r>
              <a:rPr lang="en-GB" b="1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angular acceleration</a:t>
            </a:r>
            <a:r>
              <a:rPr lang="en-GB">
                <a:solidFill>
                  <a:schemeClr val="accent6">
                    <a:lumMod val="85000"/>
                    <a:lumOff val="15000"/>
                  </a:schemeClr>
                </a:solidFill>
                <a:latin typeface=" roboto condensed light"/>
              </a:rPr>
              <a:t>, so we have to add two integrators in the model:</a:t>
            </a:r>
          </a:p>
          <a:p>
            <a:endParaRPr lang="en-GB" sz="1200"/>
          </a:p>
          <a:p>
            <a:endParaRPr lang="en-GB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47;p31">
                <a:extLst>
                  <a:ext uri="{FF2B5EF4-FFF2-40B4-BE49-F238E27FC236}">
                    <a16:creationId xmlns:a16="http://schemas.microsoft.com/office/drawing/2014/main" id="{9B2EC454-DA01-429B-81B5-C6CBFCC930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39088" y="1125984"/>
                <a:ext cx="2134637" cy="2010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acc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m:rPr>
                                  <m:sty m:val="p"/>
                                </m:rP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  <m:d>
                                    <m:dPr>
                                      <m:ctrlP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  <m: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den>
                              </m:f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1400" b="1" i="1">
                                                <a:solidFill>
                                                  <a:schemeClr val="bg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b="1" i="1">
                                                <a:solidFill>
                                                  <a:schemeClr val="bg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  <m:r>
                                      <a:rPr lang="en-US" sz="1400" b="1" i="1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n-US" sz="1400" b="1" i="1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±</m:t>
                                    </m:r>
                                    <m:f>
                                      <m:fPr>
                                        <m:ctrlP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  <m: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1400" b="1" i="1">
                                                <a:solidFill>
                                                  <a:schemeClr val="bg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b="1" i="1">
                                                <a:solidFill>
                                                  <a:schemeClr val="bg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±</m:t>
                                        </m:r>
                                        <m: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>
                                                <a:solidFill>
                                                  <a:schemeClr val="bg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1" i="1">
                                                <a:solidFill>
                                                  <a:schemeClr val="bg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</m:d>
                                        <m:r>
                                          <a:rPr lang="en-US" sz="1400" b="1" i="1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400" b="1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400" b="1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</m:acc>
                                    <m:r>
                                      <a:rPr lang="it-IT" sz="1400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sz="1400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mr>
                                <m:m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it-IT" sz="1400" b="1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400" b="1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</m:acc>
                                    <m:r>
                                      <a:rPr lang="it-IT" sz="1400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it-IT" sz="1400" b="1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1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it-IT" sz="1400" b="1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800" b="1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Google Shape;147;p31">
                <a:extLst>
                  <a:ext uri="{FF2B5EF4-FFF2-40B4-BE49-F238E27FC236}">
                    <a16:creationId xmlns:a16="http://schemas.microsoft.com/office/drawing/2014/main" id="{9B2EC454-DA01-429B-81B5-C6CBFCC9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088" y="1125984"/>
                <a:ext cx="2134637" cy="2010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4989ADA-60C6-465D-93B5-98EECB8515C8}"/>
                  </a:ext>
                </a:extLst>
              </p:cNvPr>
              <p:cNvSpPr txBox="1"/>
              <p:nvPr/>
            </p:nvSpPr>
            <p:spPr>
              <a:xfrm>
                <a:off x="6129279" y="1464668"/>
                <a:ext cx="2672622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rgbClr val="7030A0"/>
                    </a:solidFill>
                    <a:latin typeface=" roboto condensed light"/>
                  </a:rPr>
                  <a:t>Discrete time</a:t>
                </a:r>
              </a:p>
              <a:p>
                <a:pPr algn="just"/>
                <a:endParaRPr lang="en-GB" sz="1200" b="1">
                  <a:solidFill>
                    <a:srgbClr val="7030A0"/>
                  </a:solidFill>
                  <a:latin typeface=" roboto condensed ligh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200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We don’t need to design an ECBF because the relative degree of the </a:t>
                </a:r>
                <a:r>
                  <a:rPr lang="en-GB" sz="1200" b="1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discretized</a:t>
                </a:r>
                <a:r>
                  <a:rPr lang="en-GB" sz="1200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 equivalent model is </a:t>
                </a:r>
                <a:r>
                  <a:rPr lang="en-GB" sz="1200" b="1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always equal to 1</a:t>
                </a:r>
                <a:r>
                  <a:rPr lang="en-GB" sz="1200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GB" sz="1200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In the experiments, we are still going to </a:t>
                </a:r>
                <a:r>
                  <a:rPr lang="en-GB" sz="1200" b="1">
                    <a:solidFill>
                      <a:schemeClr val="accent6">
                        <a:lumMod val="85000"/>
                        <a:lumOff val="15000"/>
                      </a:schemeClr>
                    </a:solidFill>
                    <a:latin typeface=" roboto condensed light"/>
                  </a:rPr>
                  <a:t>tune the parameter </a:t>
                </a:r>
                <a14:m>
                  <m:oMath xmlns:m="http://schemas.openxmlformats.org/officeDocument/2006/math">
                    <m:r>
                      <a:rPr lang="it-IT" sz="1200" b="1" i="1" smtClean="0">
                        <a:solidFill>
                          <a:schemeClr val="accent6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sz="1200" b="1">
                    <a:latin typeface=" roboto condensed light"/>
                  </a:rPr>
                  <a:t> </a:t>
                </a:r>
                <a:r>
                  <a:rPr lang="en-GB" sz="1200">
                    <a:latin typeface=" roboto condensed light"/>
                  </a:rPr>
                  <a:t>in the CBF in order to obtain the desired behaviour.</a:t>
                </a:r>
                <a:endParaRPr lang="en-GB" sz="1200" b="1">
                  <a:latin typeface=" roboto condensed light"/>
                </a:endParaRPr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4989ADA-60C6-465D-93B5-98EECB851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79" y="1464668"/>
                <a:ext cx="2672622" cy="21544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BFC58A5-AAD9-477F-AC38-3977418D3B83}"/>
                  </a:ext>
                </a:extLst>
              </p:cNvPr>
              <p:cNvSpPr txBox="1"/>
              <p:nvPr/>
            </p:nvSpPr>
            <p:spPr>
              <a:xfrm>
                <a:off x="3348354" y="3089440"/>
                <a:ext cx="2584450" cy="1851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>
                    <a:latin typeface=" roboto condensed light"/>
                  </a:rPr>
                  <a:t>Now the state variables are: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ctr"/>
                <a:endParaRPr lang="en-GB">
                  <a:latin typeface=" roboto condensed light"/>
                </a:endParaRPr>
              </a:p>
              <a:p>
                <a:pPr algn="ctr"/>
                <a:r>
                  <a:rPr lang="en-GB">
                    <a:latin typeface=" roboto condensed light"/>
                  </a:rPr>
                  <a:t>The output variables are: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b="0">
                  <a:latin typeface=" roboto condensed light"/>
                </a:endParaRPr>
              </a:p>
              <a:p>
                <a:pPr algn="ctr"/>
                <a:endParaRPr lang="it-IT" b="0">
                  <a:latin typeface=" roboto condensed light"/>
                </a:endParaRPr>
              </a:p>
              <a:p>
                <a:pPr algn="ctr"/>
                <a:r>
                  <a:rPr lang="en-GB">
                    <a:latin typeface=" roboto condensed light"/>
                  </a:rPr>
                  <a:t>The input variables are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BFC58A5-AAD9-477F-AC38-3977418D3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54" y="3089440"/>
                <a:ext cx="2584450" cy="1851020"/>
              </a:xfrm>
              <a:prstGeom prst="rect">
                <a:avLst/>
              </a:prstGeom>
              <a:blipFill>
                <a:blip r:embed="rId5"/>
                <a:stretch>
                  <a:fillRect t="-99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1A74494-1406-4F82-BE24-6EC27E58989A}"/>
              </a:ext>
            </a:extLst>
          </p:cNvPr>
          <p:cNvSpPr/>
          <p:nvPr/>
        </p:nvSpPr>
        <p:spPr>
          <a:xfrm>
            <a:off x="365124" y="1216451"/>
            <a:ext cx="2983981" cy="3488749"/>
          </a:xfrm>
          <a:prstGeom prst="roundRect">
            <a:avLst/>
          </a:prstGeom>
          <a:solidFill>
            <a:schemeClr val="tx2"/>
          </a:solidFill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047B5-212A-404A-B62F-1A0F7D723BAC}"/>
                  </a:ext>
                </a:extLst>
              </p:cNvPr>
              <p:cNvSpPr txBox="1"/>
              <p:nvPr/>
            </p:nvSpPr>
            <p:spPr>
              <a:xfrm>
                <a:off x="520700" y="1289050"/>
                <a:ext cx="2759074" cy="345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rgbClr val="009051"/>
                    </a:solidFill>
                    <a:latin typeface=" roboto condensed light"/>
                  </a:rPr>
                  <a:t>Continuous time</a:t>
                </a:r>
              </a:p>
              <a:p>
                <a:pPr algn="just"/>
                <a:endParaRPr lang="en-GB" sz="1200" b="1">
                  <a:solidFill>
                    <a:srgbClr val="002060"/>
                  </a:solidFill>
                  <a:latin typeface=" roboto condensed light"/>
                </a:endParaRPr>
              </a:p>
              <a:p>
                <a:pPr algn="just"/>
                <a:r>
                  <a:rPr lang="en-GB" sz="1200">
                    <a:latin typeface=" roboto condensed light"/>
                  </a:rPr>
                  <a:t>We have a </a:t>
                </a:r>
                <a:r>
                  <a:rPr lang="en-GB" sz="1200" b="1">
                    <a:latin typeface=" roboto condensed light"/>
                  </a:rPr>
                  <a:t>relative degree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sz="1200">
                    <a:latin typeface=" roboto condensed light"/>
                  </a:rPr>
                  <a:t>, therefore we need to design an ECBF. In our case, the ECBF is:</a:t>
                </a:r>
              </a:p>
              <a:p>
                <a:pPr algn="just"/>
                <a:endParaRPr lang="en-GB" sz="1200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>
                  <a:latin typeface=" roboto condensed light"/>
                </a:endParaRPr>
              </a:p>
              <a:p>
                <a:pPr algn="just"/>
                <a:endParaRPr lang="en-GB" sz="1200">
                  <a:latin typeface=" roboto condensed light"/>
                </a:endParaRPr>
              </a:p>
              <a:p>
                <a:pPr algn="just"/>
                <a:r>
                  <a:rPr lang="en-GB" sz="1200">
                    <a:latin typeface=" roboto condensed light"/>
                  </a:rPr>
                  <a:t>We are going to change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GB" sz="1200">
                    <a:latin typeface=" roboto condensed light"/>
                  </a:rPr>
                  <a:t> in order to obtain the desired behaviour. </a:t>
                </a:r>
              </a:p>
              <a:p>
                <a:pPr algn="just"/>
                <a:endParaRPr lang="en-GB" sz="1200">
                  <a:latin typeface=" roboto condensed light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sz="1200">
                    <a:latin typeface=" roboto condensed light"/>
                  </a:rPr>
                  <a:t> influences the position of the </a:t>
                </a:r>
                <a:r>
                  <a:rPr lang="en-GB" sz="1200" b="1">
                    <a:latin typeface=" roboto condensed light"/>
                  </a:rPr>
                  <a:t>closed loop poles</a:t>
                </a:r>
                <a:r>
                  <a:rPr lang="en-GB" sz="1200">
                    <a:latin typeface=" roboto condensed light"/>
                  </a:rPr>
                  <a:t>, therefore it will influence the response of the systems at the given inputs.</a:t>
                </a:r>
              </a:p>
              <a:p>
                <a:endParaRPr lang="en-GB" sz="12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047B5-212A-404A-B62F-1A0F7D723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0" y="1289050"/>
                <a:ext cx="2759074" cy="3457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oogle Shape;2062;p44">
            <a:extLst>
              <a:ext uri="{FF2B5EF4-FFF2-40B4-BE49-F238E27FC236}">
                <a16:creationId xmlns:a16="http://schemas.microsoft.com/office/drawing/2014/main" id="{6173C606-AAC8-41A7-9F6D-A098F50FF071}"/>
              </a:ext>
            </a:extLst>
          </p:cNvPr>
          <p:cNvGrpSpPr/>
          <p:nvPr/>
        </p:nvGrpSpPr>
        <p:grpSpPr>
          <a:xfrm flipH="1">
            <a:off x="5639318" y="3445928"/>
            <a:ext cx="3504682" cy="1530110"/>
            <a:chOff x="1646325" y="1452975"/>
            <a:chExt cx="5075950" cy="3023925"/>
          </a:xfrm>
        </p:grpSpPr>
        <p:sp>
          <p:nvSpPr>
            <p:cNvPr id="21" name="Google Shape;2063;p44">
              <a:extLst>
                <a:ext uri="{FF2B5EF4-FFF2-40B4-BE49-F238E27FC236}">
                  <a16:creationId xmlns:a16="http://schemas.microsoft.com/office/drawing/2014/main" id="{3A8BACEB-6AD5-4210-886C-F50729A9473B}"/>
                </a:ext>
              </a:extLst>
            </p:cNvPr>
            <p:cNvSpPr/>
            <p:nvPr/>
          </p:nvSpPr>
          <p:spPr>
            <a:xfrm>
              <a:off x="1646325" y="1800625"/>
              <a:ext cx="5075950" cy="2676275"/>
            </a:xfrm>
            <a:custGeom>
              <a:avLst/>
              <a:gdLst/>
              <a:ahLst/>
              <a:cxnLst/>
              <a:rect l="l" t="t" r="r" b="b"/>
              <a:pathLst>
                <a:path w="203038" h="107051" extrusionOk="0">
                  <a:moveTo>
                    <a:pt x="113594" y="0"/>
                  </a:moveTo>
                  <a:cubicBezTo>
                    <a:pt x="110685" y="0"/>
                    <a:pt x="108776" y="97"/>
                    <a:pt x="108776" y="97"/>
                  </a:cubicBezTo>
                  <a:cubicBezTo>
                    <a:pt x="108776" y="97"/>
                    <a:pt x="135125" y="752"/>
                    <a:pt x="136541" y="7598"/>
                  </a:cubicBezTo>
                  <a:cubicBezTo>
                    <a:pt x="137934" y="14420"/>
                    <a:pt x="83951" y="12836"/>
                    <a:pt x="87333" y="25088"/>
                  </a:cubicBezTo>
                  <a:cubicBezTo>
                    <a:pt x="90714" y="37339"/>
                    <a:pt x="158711" y="39221"/>
                    <a:pt x="163235" y="51270"/>
                  </a:cubicBezTo>
                  <a:cubicBezTo>
                    <a:pt x="167748" y="63283"/>
                    <a:pt x="0" y="72856"/>
                    <a:pt x="0" y="72856"/>
                  </a:cubicBezTo>
                  <a:lnTo>
                    <a:pt x="0" y="107050"/>
                  </a:lnTo>
                  <a:cubicBezTo>
                    <a:pt x="65187" y="103979"/>
                    <a:pt x="203038" y="76951"/>
                    <a:pt x="192858" y="47495"/>
                  </a:cubicBezTo>
                  <a:cubicBezTo>
                    <a:pt x="186309" y="28469"/>
                    <a:pt x="102287" y="28160"/>
                    <a:pt x="101727" y="22969"/>
                  </a:cubicBezTo>
                  <a:cubicBezTo>
                    <a:pt x="101168" y="17777"/>
                    <a:pt x="143209" y="19194"/>
                    <a:pt x="142364" y="8836"/>
                  </a:cubicBezTo>
                  <a:cubicBezTo>
                    <a:pt x="141713" y="952"/>
                    <a:pt x="122727" y="0"/>
                    <a:pt x="113594" y="0"/>
                  </a:cubicBezTo>
                  <a:close/>
                </a:path>
              </a:pathLst>
            </a:custGeom>
            <a:solidFill>
              <a:srgbClr val="686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64;p44">
              <a:extLst>
                <a:ext uri="{FF2B5EF4-FFF2-40B4-BE49-F238E27FC236}">
                  <a16:creationId xmlns:a16="http://schemas.microsoft.com/office/drawing/2014/main" id="{93854706-383D-4148-95C2-801BE5A2F36B}"/>
                </a:ext>
              </a:extLst>
            </p:cNvPr>
            <p:cNvSpPr/>
            <p:nvPr/>
          </p:nvSpPr>
          <p:spPr>
            <a:xfrm>
              <a:off x="1646325" y="2909725"/>
              <a:ext cx="5074775" cy="1567175"/>
            </a:xfrm>
            <a:custGeom>
              <a:avLst/>
              <a:gdLst/>
              <a:ahLst/>
              <a:cxnLst/>
              <a:rect l="l" t="t" r="r" b="b"/>
              <a:pathLst>
                <a:path w="202991" h="62687" extrusionOk="0">
                  <a:moveTo>
                    <a:pt x="190917" y="0"/>
                  </a:moveTo>
                  <a:cubicBezTo>
                    <a:pt x="190429" y="4334"/>
                    <a:pt x="188381" y="8596"/>
                    <a:pt x="185428" y="12204"/>
                  </a:cubicBezTo>
                  <a:cubicBezTo>
                    <a:pt x="181071" y="17514"/>
                    <a:pt x="174879" y="21598"/>
                    <a:pt x="168402" y="25039"/>
                  </a:cubicBezTo>
                  <a:cubicBezTo>
                    <a:pt x="136422" y="41993"/>
                    <a:pt x="90357" y="43994"/>
                    <a:pt x="52602" y="45518"/>
                  </a:cubicBezTo>
                  <a:cubicBezTo>
                    <a:pt x="52112" y="45537"/>
                    <a:pt x="51453" y="45547"/>
                    <a:pt x="50651" y="45547"/>
                  </a:cubicBezTo>
                  <a:cubicBezTo>
                    <a:pt x="39419" y="45547"/>
                    <a:pt x="45" y="43732"/>
                    <a:pt x="0" y="43732"/>
                  </a:cubicBezTo>
                  <a:lnTo>
                    <a:pt x="0" y="62686"/>
                  </a:lnTo>
                  <a:cubicBezTo>
                    <a:pt x="65187" y="59615"/>
                    <a:pt x="202990" y="32587"/>
                    <a:pt x="192810" y="3131"/>
                  </a:cubicBezTo>
                  <a:cubicBezTo>
                    <a:pt x="192441" y="2012"/>
                    <a:pt x="191810" y="988"/>
                    <a:pt x="190917" y="0"/>
                  </a:cubicBezTo>
                  <a:close/>
                </a:path>
              </a:pathLst>
            </a:custGeom>
            <a:solidFill>
              <a:srgbClr val="5D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65;p44">
              <a:extLst>
                <a:ext uri="{FF2B5EF4-FFF2-40B4-BE49-F238E27FC236}">
                  <a16:creationId xmlns:a16="http://schemas.microsoft.com/office/drawing/2014/main" id="{5C360F0C-DD2F-43E7-ADFF-AD18A0398798}"/>
                </a:ext>
              </a:extLst>
            </p:cNvPr>
            <p:cNvSpPr/>
            <p:nvPr/>
          </p:nvSpPr>
          <p:spPr>
            <a:xfrm>
              <a:off x="3810275" y="2273025"/>
              <a:ext cx="1968150" cy="835850"/>
            </a:xfrm>
            <a:custGeom>
              <a:avLst/>
              <a:gdLst/>
              <a:ahLst/>
              <a:cxnLst/>
              <a:rect l="l" t="t" r="r" b="b"/>
              <a:pathLst>
                <a:path w="78726" h="33434" extrusionOk="0">
                  <a:moveTo>
                    <a:pt x="5359" y="1"/>
                  </a:moveTo>
                  <a:cubicBezTo>
                    <a:pt x="1918" y="1584"/>
                    <a:pt x="1" y="3561"/>
                    <a:pt x="727" y="6192"/>
                  </a:cubicBezTo>
                  <a:cubicBezTo>
                    <a:pt x="4109" y="18443"/>
                    <a:pt x="72105" y="20325"/>
                    <a:pt x="76630" y="32362"/>
                  </a:cubicBezTo>
                  <a:cubicBezTo>
                    <a:pt x="76761" y="32719"/>
                    <a:pt x="76784" y="33088"/>
                    <a:pt x="76701" y="33433"/>
                  </a:cubicBezTo>
                  <a:cubicBezTo>
                    <a:pt x="78725" y="30040"/>
                    <a:pt x="72486" y="24337"/>
                    <a:pt x="56484" y="19586"/>
                  </a:cubicBezTo>
                  <a:cubicBezTo>
                    <a:pt x="40458" y="14860"/>
                    <a:pt x="10347" y="12526"/>
                    <a:pt x="5252" y="6823"/>
                  </a:cubicBezTo>
                  <a:cubicBezTo>
                    <a:pt x="2656" y="3930"/>
                    <a:pt x="3704" y="1608"/>
                    <a:pt x="5359" y="1"/>
                  </a:cubicBezTo>
                  <a:close/>
                </a:path>
              </a:pathLst>
            </a:custGeom>
            <a:solidFill>
              <a:srgbClr val="5D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66;p44">
              <a:extLst>
                <a:ext uri="{FF2B5EF4-FFF2-40B4-BE49-F238E27FC236}">
                  <a16:creationId xmlns:a16="http://schemas.microsoft.com/office/drawing/2014/main" id="{59CF110F-9C4C-437C-BF57-4AE2F4662A9F}"/>
                </a:ext>
              </a:extLst>
            </p:cNvPr>
            <p:cNvSpPr/>
            <p:nvPr/>
          </p:nvSpPr>
          <p:spPr>
            <a:xfrm>
              <a:off x="4193375" y="2011975"/>
              <a:ext cx="1030800" cy="345325"/>
            </a:xfrm>
            <a:custGeom>
              <a:avLst/>
              <a:gdLst/>
              <a:ahLst/>
              <a:cxnLst/>
              <a:rect l="l" t="t" r="r" b="b"/>
              <a:pathLst>
                <a:path w="41232" h="13813" extrusionOk="0">
                  <a:moveTo>
                    <a:pt x="40386" y="1"/>
                  </a:moveTo>
                  <a:cubicBezTo>
                    <a:pt x="37600" y="6716"/>
                    <a:pt x="23134" y="6990"/>
                    <a:pt x="15097" y="8502"/>
                  </a:cubicBezTo>
                  <a:cubicBezTo>
                    <a:pt x="7180" y="9990"/>
                    <a:pt x="1310" y="10502"/>
                    <a:pt x="0" y="13812"/>
                  </a:cubicBezTo>
                  <a:cubicBezTo>
                    <a:pt x="3155" y="9431"/>
                    <a:pt x="41232" y="10252"/>
                    <a:pt x="40434" y="382"/>
                  </a:cubicBezTo>
                  <a:cubicBezTo>
                    <a:pt x="40410" y="239"/>
                    <a:pt x="40386" y="120"/>
                    <a:pt x="40386" y="1"/>
                  </a:cubicBezTo>
                  <a:close/>
                </a:path>
              </a:pathLst>
            </a:custGeom>
            <a:solidFill>
              <a:srgbClr val="5D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67;p44">
              <a:extLst>
                <a:ext uri="{FF2B5EF4-FFF2-40B4-BE49-F238E27FC236}">
                  <a16:creationId xmlns:a16="http://schemas.microsoft.com/office/drawing/2014/main" id="{ECD23C02-BEE0-4628-B3A7-99B957C266FE}"/>
                </a:ext>
              </a:extLst>
            </p:cNvPr>
            <p:cNvSpPr/>
            <p:nvPr/>
          </p:nvSpPr>
          <p:spPr>
            <a:xfrm>
              <a:off x="2935775" y="3880975"/>
              <a:ext cx="188325" cy="35950"/>
            </a:xfrm>
            <a:custGeom>
              <a:avLst/>
              <a:gdLst/>
              <a:ahLst/>
              <a:cxnLst/>
              <a:rect l="l" t="t" r="r" b="b"/>
              <a:pathLst>
                <a:path w="7533" h="1438" extrusionOk="0">
                  <a:moveTo>
                    <a:pt x="6731" y="70"/>
                  </a:moveTo>
                  <a:cubicBezTo>
                    <a:pt x="6714" y="70"/>
                    <a:pt x="6697" y="70"/>
                    <a:pt x="6680" y="71"/>
                  </a:cubicBezTo>
                  <a:cubicBezTo>
                    <a:pt x="4632" y="143"/>
                    <a:pt x="2513" y="0"/>
                    <a:pt x="512" y="333"/>
                  </a:cubicBezTo>
                  <a:cubicBezTo>
                    <a:pt x="0" y="405"/>
                    <a:pt x="0" y="1119"/>
                    <a:pt x="512" y="1191"/>
                  </a:cubicBezTo>
                  <a:cubicBezTo>
                    <a:pt x="1491" y="1354"/>
                    <a:pt x="2501" y="1437"/>
                    <a:pt x="3510" y="1437"/>
                  </a:cubicBezTo>
                  <a:cubicBezTo>
                    <a:pt x="4638" y="1437"/>
                    <a:pt x="5766" y="1333"/>
                    <a:pt x="6846" y="1119"/>
                  </a:cubicBezTo>
                  <a:cubicBezTo>
                    <a:pt x="7532" y="991"/>
                    <a:pt x="7412" y="70"/>
                    <a:pt x="6731" y="7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68;p44">
              <a:extLst>
                <a:ext uri="{FF2B5EF4-FFF2-40B4-BE49-F238E27FC236}">
                  <a16:creationId xmlns:a16="http://schemas.microsoft.com/office/drawing/2014/main" id="{4F77EB29-A62B-4F56-AAEA-F1F7F52E0FAA}"/>
                </a:ext>
              </a:extLst>
            </p:cNvPr>
            <p:cNvSpPr/>
            <p:nvPr/>
          </p:nvSpPr>
          <p:spPr>
            <a:xfrm>
              <a:off x="3437025" y="3853425"/>
              <a:ext cx="236950" cy="46525"/>
            </a:xfrm>
            <a:custGeom>
              <a:avLst/>
              <a:gdLst/>
              <a:ahLst/>
              <a:cxnLst/>
              <a:rect l="l" t="t" r="r" b="b"/>
              <a:pathLst>
                <a:path w="9478" h="1861" extrusionOk="0">
                  <a:moveTo>
                    <a:pt x="7414" y="1"/>
                  </a:moveTo>
                  <a:cubicBezTo>
                    <a:pt x="5232" y="1"/>
                    <a:pt x="3070" y="648"/>
                    <a:pt x="882" y="709"/>
                  </a:cubicBezTo>
                  <a:cubicBezTo>
                    <a:pt x="0" y="733"/>
                    <a:pt x="0" y="1828"/>
                    <a:pt x="882" y="1852"/>
                  </a:cubicBezTo>
                  <a:cubicBezTo>
                    <a:pt x="1093" y="1858"/>
                    <a:pt x="1305" y="1861"/>
                    <a:pt x="1518" y="1861"/>
                  </a:cubicBezTo>
                  <a:cubicBezTo>
                    <a:pt x="3879" y="1861"/>
                    <a:pt x="6306" y="1514"/>
                    <a:pt x="8633" y="1197"/>
                  </a:cubicBezTo>
                  <a:cubicBezTo>
                    <a:pt x="9478" y="1078"/>
                    <a:pt x="9156" y="126"/>
                    <a:pt x="8454" y="54"/>
                  </a:cubicBezTo>
                  <a:cubicBezTo>
                    <a:pt x="8107" y="17"/>
                    <a:pt x="7760" y="1"/>
                    <a:pt x="7414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69;p44">
              <a:extLst>
                <a:ext uri="{FF2B5EF4-FFF2-40B4-BE49-F238E27FC236}">
                  <a16:creationId xmlns:a16="http://schemas.microsoft.com/office/drawing/2014/main" id="{9B44C328-3C53-405A-9A2E-FE2B841F909D}"/>
                </a:ext>
              </a:extLst>
            </p:cNvPr>
            <p:cNvSpPr/>
            <p:nvPr/>
          </p:nvSpPr>
          <p:spPr>
            <a:xfrm>
              <a:off x="4001375" y="3780325"/>
              <a:ext cx="201700" cy="43975"/>
            </a:xfrm>
            <a:custGeom>
              <a:avLst/>
              <a:gdLst/>
              <a:ahLst/>
              <a:cxnLst/>
              <a:rect l="l" t="t" r="r" b="b"/>
              <a:pathLst>
                <a:path w="8068" h="1759" extrusionOk="0">
                  <a:moveTo>
                    <a:pt x="7117" y="0"/>
                  </a:moveTo>
                  <a:cubicBezTo>
                    <a:pt x="7098" y="0"/>
                    <a:pt x="7080" y="1"/>
                    <a:pt x="7061" y="2"/>
                  </a:cubicBezTo>
                  <a:cubicBezTo>
                    <a:pt x="4966" y="73"/>
                    <a:pt x="2930" y="442"/>
                    <a:pt x="834" y="657"/>
                  </a:cubicBezTo>
                  <a:cubicBezTo>
                    <a:pt x="263" y="692"/>
                    <a:pt x="1" y="1490"/>
                    <a:pt x="703" y="1585"/>
                  </a:cubicBezTo>
                  <a:cubicBezTo>
                    <a:pt x="1545" y="1698"/>
                    <a:pt x="2381" y="1758"/>
                    <a:pt x="3213" y="1758"/>
                  </a:cubicBezTo>
                  <a:cubicBezTo>
                    <a:pt x="4572" y="1758"/>
                    <a:pt x="5920" y="1599"/>
                    <a:pt x="7264" y="1252"/>
                  </a:cubicBezTo>
                  <a:cubicBezTo>
                    <a:pt x="8068" y="1077"/>
                    <a:pt x="7971" y="0"/>
                    <a:pt x="7117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70;p44">
              <a:extLst>
                <a:ext uri="{FF2B5EF4-FFF2-40B4-BE49-F238E27FC236}">
                  <a16:creationId xmlns:a16="http://schemas.microsoft.com/office/drawing/2014/main" id="{0D917C0E-2459-4BF9-A1CA-846CCF99792D}"/>
                </a:ext>
              </a:extLst>
            </p:cNvPr>
            <p:cNvSpPr/>
            <p:nvPr/>
          </p:nvSpPr>
          <p:spPr>
            <a:xfrm>
              <a:off x="2425000" y="3903800"/>
              <a:ext cx="202125" cy="37850"/>
            </a:xfrm>
            <a:custGeom>
              <a:avLst/>
              <a:gdLst/>
              <a:ahLst/>
              <a:cxnLst/>
              <a:rect l="l" t="t" r="r" b="b"/>
              <a:pathLst>
                <a:path w="8085" h="1514" extrusionOk="0">
                  <a:moveTo>
                    <a:pt x="5687" y="1"/>
                  </a:moveTo>
                  <a:cubicBezTo>
                    <a:pt x="4096" y="1"/>
                    <a:pt x="2514" y="114"/>
                    <a:pt x="905" y="123"/>
                  </a:cubicBezTo>
                  <a:cubicBezTo>
                    <a:pt x="322" y="123"/>
                    <a:pt x="0" y="885"/>
                    <a:pt x="691" y="1040"/>
                  </a:cubicBezTo>
                  <a:cubicBezTo>
                    <a:pt x="2022" y="1345"/>
                    <a:pt x="3354" y="1513"/>
                    <a:pt x="4694" y="1513"/>
                  </a:cubicBezTo>
                  <a:cubicBezTo>
                    <a:pt x="5546" y="1513"/>
                    <a:pt x="6402" y="1445"/>
                    <a:pt x="7263" y="1302"/>
                  </a:cubicBezTo>
                  <a:cubicBezTo>
                    <a:pt x="8085" y="1194"/>
                    <a:pt x="8073" y="63"/>
                    <a:pt x="7168" y="40"/>
                  </a:cubicBezTo>
                  <a:cubicBezTo>
                    <a:pt x="6673" y="11"/>
                    <a:pt x="6179" y="1"/>
                    <a:pt x="5687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71;p44">
              <a:extLst>
                <a:ext uri="{FF2B5EF4-FFF2-40B4-BE49-F238E27FC236}">
                  <a16:creationId xmlns:a16="http://schemas.microsoft.com/office/drawing/2014/main" id="{F9011BE6-0D51-4407-919B-DD66F01867AD}"/>
                </a:ext>
              </a:extLst>
            </p:cNvPr>
            <p:cNvSpPr/>
            <p:nvPr/>
          </p:nvSpPr>
          <p:spPr>
            <a:xfrm>
              <a:off x="4451425" y="3713950"/>
              <a:ext cx="203900" cy="53700"/>
            </a:xfrm>
            <a:custGeom>
              <a:avLst/>
              <a:gdLst/>
              <a:ahLst/>
              <a:cxnLst/>
              <a:rect l="l" t="t" r="r" b="b"/>
              <a:pathLst>
                <a:path w="8156" h="2148" extrusionOk="0">
                  <a:moveTo>
                    <a:pt x="7172" y="0"/>
                  </a:moveTo>
                  <a:cubicBezTo>
                    <a:pt x="7151" y="0"/>
                    <a:pt x="7130" y="1"/>
                    <a:pt x="7109" y="2"/>
                  </a:cubicBezTo>
                  <a:cubicBezTo>
                    <a:pt x="4990" y="97"/>
                    <a:pt x="2978" y="657"/>
                    <a:pt x="882" y="907"/>
                  </a:cubicBezTo>
                  <a:cubicBezTo>
                    <a:pt x="1" y="1002"/>
                    <a:pt x="263" y="2145"/>
                    <a:pt x="1096" y="2145"/>
                  </a:cubicBezTo>
                  <a:cubicBezTo>
                    <a:pt x="1277" y="2147"/>
                    <a:pt x="1457" y="2148"/>
                    <a:pt x="1638" y="2148"/>
                  </a:cubicBezTo>
                  <a:cubicBezTo>
                    <a:pt x="3579" y="2148"/>
                    <a:pt x="5527" y="2014"/>
                    <a:pt x="7335" y="1371"/>
                  </a:cubicBezTo>
                  <a:cubicBezTo>
                    <a:pt x="8117" y="1103"/>
                    <a:pt x="8155" y="0"/>
                    <a:pt x="7172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72;p44">
              <a:extLst>
                <a:ext uri="{FF2B5EF4-FFF2-40B4-BE49-F238E27FC236}">
                  <a16:creationId xmlns:a16="http://schemas.microsoft.com/office/drawing/2014/main" id="{34A6333D-C82D-4D55-9E07-104BC7DD6DD3}"/>
                </a:ext>
              </a:extLst>
            </p:cNvPr>
            <p:cNvSpPr/>
            <p:nvPr/>
          </p:nvSpPr>
          <p:spPr>
            <a:xfrm>
              <a:off x="1919925" y="3901275"/>
              <a:ext cx="205650" cy="42875"/>
            </a:xfrm>
            <a:custGeom>
              <a:avLst/>
              <a:gdLst/>
              <a:ahLst/>
              <a:cxnLst/>
              <a:rect l="l" t="t" r="r" b="b"/>
              <a:pathLst>
                <a:path w="8226" h="1715" extrusionOk="0">
                  <a:moveTo>
                    <a:pt x="5713" y="0"/>
                  </a:moveTo>
                  <a:cubicBezTo>
                    <a:pt x="4146" y="0"/>
                    <a:pt x="2601" y="165"/>
                    <a:pt x="1017" y="165"/>
                  </a:cubicBezTo>
                  <a:cubicBezTo>
                    <a:pt x="975" y="165"/>
                    <a:pt x="933" y="165"/>
                    <a:pt x="891" y="164"/>
                  </a:cubicBezTo>
                  <a:cubicBezTo>
                    <a:pt x="882" y="164"/>
                    <a:pt x="873" y="164"/>
                    <a:pt x="865" y="164"/>
                  </a:cubicBezTo>
                  <a:cubicBezTo>
                    <a:pt x="1" y="164"/>
                    <a:pt x="126" y="1308"/>
                    <a:pt x="939" y="1415"/>
                  </a:cubicBezTo>
                  <a:cubicBezTo>
                    <a:pt x="2139" y="1584"/>
                    <a:pt x="3346" y="1715"/>
                    <a:pt x="4544" y="1715"/>
                  </a:cubicBezTo>
                  <a:cubicBezTo>
                    <a:pt x="5450" y="1715"/>
                    <a:pt x="6350" y="1640"/>
                    <a:pt x="7237" y="1450"/>
                  </a:cubicBezTo>
                  <a:cubicBezTo>
                    <a:pt x="8059" y="1272"/>
                    <a:pt x="8226" y="141"/>
                    <a:pt x="7178" y="57"/>
                  </a:cubicBezTo>
                  <a:cubicBezTo>
                    <a:pt x="6686" y="16"/>
                    <a:pt x="6199" y="0"/>
                    <a:pt x="5713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73;p44">
              <a:extLst>
                <a:ext uri="{FF2B5EF4-FFF2-40B4-BE49-F238E27FC236}">
                  <a16:creationId xmlns:a16="http://schemas.microsoft.com/office/drawing/2014/main" id="{3B0DB654-1668-430F-9E48-E3CC08B27746}"/>
                </a:ext>
              </a:extLst>
            </p:cNvPr>
            <p:cNvSpPr/>
            <p:nvPr/>
          </p:nvSpPr>
          <p:spPr>
            <a:xfrm>
              <a:off x="4869250" y="3608625"/>
              <a:ext cx="205950" cy="75750"/>
            </a:xfrm>
            <a:custGeom>
              <a:avLst/>
              <a:gdLst/>
              <a:ahLst/>
              <a:cxnLst/>
              <a:rect l="l" t="t" r="r" b="b"/>
              <a:pathLst>
                <a:path w="8238" h="3030" extrusionOk="0">
                  <a:moveTo>
                    <a:pt x="7082" y="1"/>
                  </a:moveTo>
                  <a:cubicBezTo>
                    <a:pt x="7012" y="1"/>
                    <a:pt x="6939" y="8"/>
                    <a:pt x="6862" y="24"/>
                  </a:cubicBezTo>
                  <a:cubicBezTo>
                    <a:pt x="4803" y="464"/>
                    <a:pt x="2874" y="1190"/>
                    <a:pt x="850" y="1655"/>
                  </a:cubicBezTo>
                  <a:cubicBezTo>
                    <a:pt x="1" y="1850"/>
                    <a:pt x="114" y="3029"/>
                    <a:pt x="954" y="3029"/>
                  </a:cubicBezTo>
                  <a:cubicBezTo>
                    <a:pt x="986" y="3029"/>
                    <a:pt x="1018" y="3028"/>
                    <a:pt x="1052" y="3024"/>
                  </a:cubicBezTo>
                  <a:cubicBezTo>
                    <a:pt x="3338" y="2774"/>
                    <a:pt x="5553" y="2345"/>
                    <a:pt x="7505" y="1298"/>
                  </a:cubicBezTo>
                  <a:cubicBezTo>
                    <a:pt x="8238" y="915"/>
                    <a:pt x="7866" y="1"/>
                    <a:pt x="7082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74;p44">
              <a:extLst>
                <a:ext uri="{FF2B5EF4-FFF2-40B4-BE49-F238E27FC236}">
                  <a16:creationId xmlns:a16="http://schemas.microsoft.com/office/drawing/2014/main" id="{C45EF9D6-9C8C-47C5-BB66-D98CA3830E96}"/>
                </a:ext>
              </a:extLst>
            </p:cNvPr>
            <p:cNvSpPr/>
            <p:nvPr/>
          </p:nvSpPr>
          <p:spPr>
            <a:xfrm>
              <a:off x="5287275" y="3492725"/>
              <a:ext cx="162300" cy="61975"/>
            </a:xfrm>
            <a:custGeom>
              <a:avLst/>
              <a:gdLst/>
              <a:ahLst/>
              <a:cxnLst/>
              <a:rect l="l" t="t" r="r" b="b"/>
              <a:pathLst>
                <a:path w="6492" h="2479" extrusionOk="0">
                  <a:moveTo>
                    <a:pt x="5690" y="1"/>
                  </a:moveTo>
                  <a:cubicBezTo>
                    <a:pt x="5644" y="1"/>
                    <a:pt x="5597" y="6"/>
                    <a:pt x="5548" y="16"/>
                  </a:cubicBezTo>
                  <a:cubicBezTo>
                    <a:pt x="3810" y="445"/>
                    <a:pt x="2250" y="1207"/>
                    <a:pt x="524" y="1719"/>
                  </a:cubicBezTo>
                  <a:cubicBezTo>
                    <a:pt x="0" y="1875"/>
                    <a:pt x="154" y="2478"/>
                    <a:pt x="662" y="2478"/>
                  </a:cubicBezTo>
                  <a:cubicBezTo>
                    <a:pt x="698" y="2478"/>
                    <a:pt x="735" y="2475"/>
                    <a:pt x="774" y="2469"/>
                  </a:cubicBezTo>
                  <a:cubicBezTo>
                    <a:pt x="2619" y="2136"/>
                    <a:pt x="4322" y="1600"/>
                    <a:pt x="5977" y="885"/>
                  </a:cubicBezTo>
                  <a:cubicBezTo>
                    <a:pt x="6491" y="645"/>
                    <a:pt x="6210" y="1"/>
                    <a:pt x="5690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75;p44">
              <a:extLst>
                <a:ext uri="{FF2B5EF4-FFF2-40B4-BE49-F238E27FC236}">
                  <a16:creationId xmlns:a16="http://schemas.microsoft.com/office/drawing/2014/main" id="{C07FFAA9-EAF2-4BF6-9908-892F25F814C8}"/>
                </a:ext>
              </a:extLst>
            </p:cNvPr>
            <p:cNvSpPr/>
            <p:nvPr/>
          </p:nvSpPr>
          <p:spPr>
            <a:xfrm>
              <a:off x="5640725" y="3341025"/>
              <a:ext cx="133800" cy="75225"/>
            </a:xfrm>
            <a:custGeom>
              <a:avLst/>
              <a:gdLst/>
              <a:ahLst/>
              <a:cxnLst/>
              <a:rect l="l" t="t" r="r" b="b"/>
              <a:pathLst>
                <a:path w="5352" h="3009" extrusionOk="0">
                  <a:moveTo>
                    <a:pt x="4748" y="0"/>
                  </a:moveTo>
                  <a:cubicBezTo>
                    <a:pt x="4677" y="0"/>
                    <a:pt x="4603" y="18"/>
                    <a:pt x="4531" y="60"/>
                  </a:cubicBezTo>
                  <a:cubicBezTo>
                    <a:pt x="3269" y="774"/>
                    <a:pt x="1876" y="1357"/>
                    <a:pt x="566" y="2036"/>
                  </a:cubicBezTo>
                  <a:cubicBezTo>
                    <a:pt x="1" y="2324"/>
                    <a:pt x="344" y="3008"/>
                    <a:pt x="853" y="3008"/>
                  </a:cubicBezTo>
                  <a:cubicBezTo>
                    <a:pt x="955" y="3008"/>
                    <a:pt x="1064" y="2981"/>
                    <a:pt x="1173" y="2917"/>
                  </a:cubicBezTo>
                  <a:cubicBezTo>
                    <a:pt x="2542" y="2203"/>
                    <a:pt x="3900" y="1572"/>
                    <a:pt x="5067" y="643"/>
                  </a:cubicBezTo>
                  <a:cubicBezTo>
                    <a:pt x="5352" y="407"/>
                    <a:pt x="5084" y="0"/>
                    <a:pt x="4748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76;p44">
              <a:extLst>
                <a:ext uri="{FF2B5EF4-FFF2-40B4-BE49-F238E27FC236}">
                  <a16:creationId xmlns:a16="http://schemas.microsoft.com/office/drawing/2014/main" id="{516E19F9-5CBE-4AA1-8B7F-8961853E647B}"/>
                </a:ext>
              </a:extLst>
            </p:cNvPr>
            <p:cNvSpPr/>
            <p:nvPr/>
          </p:nvSpPr>
          <p:spPr>
            <a:xfrm>
              <a:off x="5862275" y="3203925"/>
              <a:ext cx="79775" cy="80875"/>
            </a:xfrm>
            <a:custGeom>
              <a:avLst/>
              <a:gdLst/>
              <a:ahLst/>
              <a:cxnLst/>
              <a:rect l="l" t="t" r="r" b="b"/>
              <a:pathLst>
                <a:path w="3191" h="3235" extrusionOk="0">
                  <a:moveTo>
                    <a:pt x="2671" y="0"/>
                  </a:moveTo>
                  <a:cubicBezTo>
                    <a:pt x="2550" y="0"/>
                    <a:pt x="2423" y="48"/>
                    <a:pt x="2324" y="162"/>
                  </a:cubicBezTo>
                  <a:cubicBezTo>
                    <a:pt x="1622" y="960"/>
                    <a:pt x="979" y="1769"/>
                    <a:pt x="276" y="2555"/>
                  </a:cubicBezTo>
                  <a:cubicBezTo>
                    <a:pt x="0" y="2858"/>
                    <a:pt x="385" y="3235"/>
                    <a:pt x="770" y="3235"/>
                  </a:cubicBezTo>
                  <a:cubicBezTo>
                    <a:pt x="900" y="3235"/>
                    <a:pt x="1029" y="3193"/>
                    <a:pt x="1134" y="3091"/>
                  </a:cubicBezTo>
                  <a:cubicBezTo>
                    <a:pt x="1515" y="2722"/>
                    <a:pt x="1884" y="2329"/>
                    <a:pt x="2229" y="1936"/>
                  </a:cubicBezTo>
                  <a:cubicBezTo>
                    <a:pt x="2586" y="1507"/>
                    <a:pt x="2812" y="996"/>
                    <a:pt x="3051" y="531"/>
                  </a:cubicBezTo>
                  <a:cubicBezTo>
                    <a:pt x="3191" y="243"/>
                    <a:pt x="2943" y="0"/>
                    <a:pt x="2671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77;p44">
              <a:extLst>
                <a:ext uri="{FF2B5EF4-FFF2-40B4-BE49-F238E27FC236}">
                  <a16:creationId xmlns:a16="http://schemas.microsoft.com/office/drawing/2014/main" id="{06BCF0AE-6A8B-49CD-8AE4-D0D0D56C83D9}"/>
                </a:ext>
              </a:extLst>
            </p:cNvPr>
            <p:cNvSpPr/>
            <p:nvPr/>
          </p:nvSpPr>
          <p:spPr>
            <a:xfrm>
              <a:off x="5977275" y="3025075"/>
              <a:ext cx="51700" cy="96600"/>
            </a:xfrm>
            <a:custGeom>
              <a:avLst/>
              <a:gdLst/>
              <a:ahLst/>
              <a:cxnLst/>
              <a:rect l="l" t="t" r="r" b="b"/>
              <a:pathLst>
                <a:path w="2068" h="3864" extrusionOk="0">
                  <a:moveTo>
                    <a:pt x="1571" y="0"/>
                  </a:moveTo>
                  <a:cubicBezTo>
                    <a:pt x="1403" y="0"/>
                    <a:pt x="1234" y="79"/>
                    <a:pt x="1153" y="256"/>
                  </a:cubicBezTo>
                  <a:cubicBezTo>
                    <a:pt x="725" y="1220"/>
                    <a:pt x="403" y="2149"/>
                    <a:pt x="129" y="3125"/>
                  </a:cubicBezTo>
                  <a:cubicBezTo>
                    <a:pt x="1" y="3576"/>
                    <a:pt x="461" y="3863"/>
                    <a:pt x="880" y="3863"/>
                  </a:cubicBezTo>
                  <a:cubicBezTo>
                    <a:pt x="1158" y="3863"/>
                    <a:pt x="1418" y="3736"/>
                    <a:pt x="1475" y="3447"/>
                  </a:cubicBezTo>
                  <a:cubicBezTo>
                    <a:pt x="1641" y="2446"/>
                    <a:pt x="1820" y="1446"/>
                    <a:pt x="2011" y="470"/>
                  </a:cubicBezTo>
                  <a:cubicBezTo>
                    <a:pt x="2068" y="177"/>
                    <a:pt x="1821" y="0"/>
                    <a:pt x="1571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78;p44">
              <a:extLst>
                <a:ext uri="{FF2B5EF4-FFF2-40B4-BE49-F238E27FC236}">
                  <a16:creationId xmlns:a16="http://schemas.microsoft.com/office/drawing/2014/main" id="{4AF1C569-9E4F-4853-99ED-EC2AA2F0ECEB}"/>
                </a:ext>
              </a:extLst>
            </p:cNvPr>
            <p:cNvSpPr/>
            <p:nvPr/>
          </p:nvSpPr>
          <p:spPr>
            <a:xfrm>
              <a:off x="5944300" y="2874950"/>
              <a:ext cx="68350" cy="65525"/>
            </a:xfrm>
            <a:custGeom>
              <a:avLst/>
              <a:gdLst/>
              <a:ahLst/>
              <a:cxnLst/>
              <a:rect l="l" t="t" r="r" b="b"/>
              <a:pathLst>
                <a:path w="2734" h="2621" extrusionOk="0">
                  <a:moveTo>
                    <a:pt x="566" y="1"/>
                  </a:moveTo>
                  <a:cubicBezTo>
                    <a:pt x="264" y="1"/>
                    <a:pt x="0" y="257"/>
                    <a:pt x="163" y="558"/>
                  </a:cubicBezTo>
                  <a:cubicBezTo>
                    <a:pt x="484" y="1236"/>
                    <a:pt x="948" y="1820"/>
                    <a:pt x="1425" y="2403"/>
                  </a:cubicBezTo>
                  <a:cubicBezTo>
                    <a:pt x="1550" y="2557"/>
                    <a:pt x="1729" y="2620"/>
                    <a:pt x="1907" y="2620"/>
                  </a:cubicBezTo>
                  <a:cubicBezTo>
                    <a:pt x="2324" y="2620"/>
                    <a:pt x="2733" y="2273"/>
                    <a:pt x="2425" y="1915"/>
                  </a:cubicBezTo>
                  <a:cubicBezTo>
                    <a:pt x="1937" y="1355"/>
                    <a:pt x="1472" y="748"/>
                    <a:pt x="972" y="189"/>
                  </a:cubicBezTo>
                  <a:cubicBezTo>
                    <a:pt x="855" y="56"/>
                    <a:pt x="707" y="1"/>
                    <a:pt x="566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79;p44">
              <a:extLst>
                <a:ext uri="{FF2B5EF4-FFF2-40B4-BE49-F238E27FC236}">
                  <a16:creationId xmlns:a16="http://schemas.microsoft.com/office/drawing/2014/main" id="{CA6F11F5-F89E-45CE-B566-F9D350D0D56F}"/>
                </a:ext>
              </a:extLst>
            </p:cNvPr>
            <p:cNvSpPr/>
            <p:nvPr/>
          </p:nvSpPr>
          <p:spPr>
            <a:xfrm>
              <a:off x="5760700" y="2770725"/>
              <a:ext cx="106550" cy="46100"/>
            </a:xfrm>
            <a:custGeom>
              <a:avLst/>
              <a:gdLst/>
              <a:ahLst/>
              <a:cxnLst/>
              <a:rect l="l" t="t" r="r" b="b"/>
              <a:pathLst>
                <a:path w="4262" h="1844" extrusionOk="0">
                  <a:moveTo>
                    <a:pt x="504" y="1"/>
                  </a:moveTo>
                  <a:cubicBezTo>
                    <a:pt x="170" y="1"/>
                    <a:pt x="0" y="459"/>
                    <a:pt x="339" y="607"/>
                  </a:cubicBezTo>
                  <a:cubicBezTo>
                    <a:pt x="1387" y="1071"/>
                    <a:pt x="2411" y="1488"/>
                    <a:pt x="3518" y="1821"/>
                  </a:cubicBezTo>
                  <a:cubicBezTo>
                    <a:pt x="3572" y="1836"/>
                    <a:pt x="3623" y="1843"/>
                    <a:pt x="3671" y="1843"/>
                  </a:cubicBezTo>
                  <a:cubicBezTo>
                    <a:pt x="4116" y="1843"/>
                    <a:pt x="4262" y="1246"/>
                    <a:pt x="3756" y="1095"/>
                  </a:cubicBezTo>
                  <a:cubicBezTo>
                    <a:pt x="2708" y="798"/>
                    <a:pt x="1708" y="345"/>
                    <a:pt x="637" y="24"/>
                  </a:cubicBezTo>
                  <a:cubicBezTo>
                    <a:pt x="590" y="8"/>
                    <a:pt x="546" y="1"/>
                    <a:pt x="504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80;p44">
              <a:extLst>
                <a:ext uri="{FF2B5EF4-FFF2-40B4-BE49-F238E27FC236}">
                  <a16:creationId xmlns:a16="http://schemas.microsoft.com/office/drawing/2014/main" id="{A2F2EA20-68A1-4631-9221-E54498C03BD1}"/>
                </a:ext>
              </a:extLst>
            </p:cNvPr>
            <p:cNvSpPr/>
            <p:nvPr/>
          </p:nvSpPr>
          <p:spPr>
            <a:xfrm>
              <a:off x="5013725" y="1895175"/>
              <a:ext cx="43200" cy="26825"/>
            </a:xfrm>
            <a:custGeom>
              <a:avLst/>
              <a:gdLst/>
              <a:ahLst/>
              <a:cxnLst/>
              <a:rect l="l" t="t" r="r" b="b"/>
              <a:pathLst>
                <a:path w="1728" h="1073" extrusionOk="0">
                  <a:moveTo>
                    <a:pt x="519" y="0"/>
                  </a:moveTo>
                  <a:cubicBezTo>
                    <a:pt x="190" y="0"/>
                    <a:pt x="1" y="451"/>
                    <a:pt x="333" y="601"/>
                  </a:cubicBezTo>
                  <a:cubicBezTo>
                    <a:pt x="607" y="696"/>
                    <a:pt x="845" y="863"/>
                    <a:pt x="1083" y="994"/>
                  </a:cubicBezTo>
                  <a:cubicBezTo>
                    <a:pt x="1154" y="1049"/>
                    <a:pt x="1234" y="1073"/>
                    <a:pt x="1311" y="1073"/>
                  </a:cubicBezTo>
                  <a:cubicBezTo>
                    <a:pt x="1532" y="1073"/>
                    <a:pt x="1728" y="876"/>
                    <a:pt x="1595" y="672"/>
                  </a:cubicBezTo>
                  <a:cubicBezTo>
                    <a:pt x="1476" y="506"/>
                    <a:pt x="1357" y="387"/>
                    <a:pt x="1167" y="279"/>
                  </a:cubicBezTo>
                  <a:cubicBezTo>
                    <a:pt x="1012" y="184"/>
                    <a:pt x="821" y="89"/>
                    <a:pt x="631" y="18"/>
                  </a:cubicBezTo>
                  <a:cubicBezTo>
                    <a:pt x="592" y="6"/>
                    <a:pt x="555" y="0"/>
                    <a:pt x="519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81;p44">
              <a:extLst>
                <a:ext uri="{FF2B5EF4-FFF2-40B4-BE49-F238E27FC236}">
                  <a16:creationId xmlns:a16="http://schemas.microsoft.com/office/drawing/2014/main" id="{EDE6BDC4-C898-4B37-B4D9-58C12D5FC795}"/>
                </a:ext>
              </a:extLst>
            </p:cNvPr>
            <p:cNvSpPr/>
            <p:nvPr/>
          </p:nvSpPr>
          <p:spPr>
            <a:xfrm>
              <a:off x="5089025" y="1943650"/>
              <a:ext cx="36825" cy="35675"/>
            </a:xfrm>
            <a:custGeom>
              <a:avLst/>
              <a:gdLst/>
              <a:ahLst/>
              <a:cxnLst/>
              <a:rect l="l" t="t" r="r" b="b"/>
              <a:pathLst>
                <a:path w="1473" h="1427" extrusionOk="0">
                  <a:moveTo>
                    <a:pt x="404" y="0"/>
                  </a:moveTo>
                  <a:cubicBezTo>
                    <a:pt x="377" y="0"/>
                    <a:pt x="349" y="3"/>
                    <a:pt x="322" y="7"/>
                  </a:cubicBezTo>
                  <a:cubicBezTo>
                    <a:pt x="95" y="55"/>
                    <a:pt x="0" y="245"/>
                    <a:pt x="48" y="436"/>
                  </a:cubicBezTo>
                  <a:cubicBezTo>
                    <a:pt x="95" y="615"/>
                    <a:pt x="167" y="805"/>
                    <a:pt x="274" y="996"/>
                  </a:cubicBezTo>
                  <a:cubicBezTo>
                    <a:pt x="393" y="1174"/>
                    <a:pt x="631" y="1293"/>
                    <a:pt x="834" y="1388"/>
                  </a:cubicBezTo>
                  <a:cubicBezTo>
                    <a:pt x="887" y="1415"/>
                    <a:pt x="943" y="1427"/>
                    <a:pt x="999" y="1427"/>
                  </a:cubicBezTo>
                  <a:cubicBezTo>
                    <a:pt x="1244" y="1427"/>
                    <a:pt x="1473" y="1199"/>
                    <a:pt x="1298" y="996"/>
                  </a:cubicBezTo>
                  <a:cubicBezTo>
                    <a:pt x="1191" y="877"/>
                    <a:pt x="1143" y="734"/>
                    <a:pt x="1024" y="615"/>
                  </a:cubicBezTo>
                  <a:cubicBezTo>
                    <a:pt x="929" y="507"/>
                    <a:pt x="857" y="388"/>
                    <a:pt x="810" y="245"/>
                  </a:cubicBezTo>
                  <a:cubicBezTo>
                    <a:pt x="748" y="100"/>
                    <a:pt x="586" y="0"/>
                    <a:pt x="404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82;p44">
              <a:extLst>
                <a:ext uri="{FF2B5EF4-FFF2-40B4-BE49-F238E27FC236}">
                  <a16:creationId xmlns:a16="http://schemas.microsoft.com/office/drawing/2014/main" id="{5B739A85-C74C-4185-A129-974086EBD98B}"/>
                </a:ext>
              </a:extLst>
            </p:cNvPr>
            <p:cNvSpPr/>
            <p:nvPr/>
          </p:nvSpPr>
          <p:spPr>
            <a:xfrm>
              <a:off x="5108075" y="2029700"/>
              <a:ext cx="21750" cy="30825"/>
            </a:xfrm>
            <a:custGeom>
              <a:avLst/>
              <a:gdLst/>
              <a:ahLst/>
              <a:cxnLst/>
              <a:rect l="l" t="t" r="r" b="b"/>
              <a:pathLst>
                <a:path w="870" h="1233" extrusionOk="0">
                  <a:moveTo>
                    <a:pt x="444" y="0"/>
                  </a:moveTo>
                  <a:cubicBezTo>
                    <a:pt x="289" y="0"/>
                    <a:pt x="131" y="78"/>
                    <a:pt x="95" y="232"/>
                  </a:cubicBezTo>
                  <a:cubicBezTo>
                    <a:pt x="72" y="316"/>
                    <a:pt x="0" y="482"/>
                    <a:pt x="24" y="602"/>
                  </a:cubicBezTo>
                  <a:cubicBezTo>
                    <a:pt x="48" y="744"/>
                    <a:pt x="72" y="875"/>
                    <a:pt x="95" y="1018"/>
                  </a:cubicBezTo>
                  <a:cubicBezTo>
                    <a:pt x="119" y="1161"/>
                    <a:pt x="277" y="1233"/>
                    <a:pt x="435" y="1233"/>
                  </a:cubicBezTo>
                  <a:cubicBezTo>
                    <a:pt x="593" y="1233"/>
                    <a:pt x="750" y="1161"/>
                    <a:pt x="774" y="1018"/>
                  </a:cubicBezTo>
                  <a:cubicBezTo>
                    <a:pt x="798" y="899"/>
                    <a:pt x="846" y="768"/>
                    <a:pt x="869" y="649"/>
                  </a:cubicBezTo>
                  <a:cubicBezTo>
                    <a:pt x="869" y="506"/>
                    <a:pt x="822" y="340"/>
                    <a:pt x="774" y="232"/>
                  </a:cubicBezTo>
                  <a:cubicBezTo>
                    <a:pt x="750" y="78"/>
                    <a:pt x="598" y="0"/>
                    <a:pt x="444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83;p44">
              <a:extLst>
                <a:ext uri="{FF2B5EF4-FFF2-40B4-BE49-F238E27FC236}">
                  <a16:creationId xmlns:a16="http://schemas.microsoft.com/office/drawing/2014/main" id="{A0343A63-E03F-4FB6-BAE1-1EB439CC9A99}"/>
                </a:ext>
              </a:extLst>
            </p:cNvPr>
            <p:cNvSpPr/>
            <p:nvPr/>
          </p:nvSpPr>
          <p:spPr>
            <a:xfrm>
              <a:off x="5004250" y="2089600"/>
              <a:ext cx="62100" cy="32625"/>
            </a:xfrm>
            <a:custGeom>
              <a:avLst/>
              <a:gdLst/>
              <a:ahLst/>
              <a:cxnLst/>
              <a:rect l="l" t="t" r="r" b="b"/>
              <a:pathLst>
                <a:path w="2484" h="1305" extrusionOk="0">
                  <a:moveTo>
                    <a:pt x="1856" y="1"/>
                  </a:moveTo>
                  <a:cubicBezTo>
                    <a:pt x="1761" y="1"/>
                    <a:pt x="1661" y="27"/>
                    <a:pt x="1570" y="87"/>
                  </a:cubicBezTo>
                  <a:cubicBezTo>
                    <a:pt x="1415" y="206"/>
                    <a:pt x="1200" y="301"/>
                    <a:pt x="1010" y="396"/>
                  </a:cubicBezTo>
                  <a:cubicBezTo>
                    <a:pt x="784" y="492"/>
                    <a:pt x="546" y="575"/>
                    <a:pt x="319" y="694"/>
                  </a:cubicBezTo>
                  <a:cubicBezTo>
                    <a:pt x="1" y="831"/>
                    <a:pt x="95" y="1304"/>
                    <a:pt x="468" y="1304"/>
                  </a:cubicBezTo>
                  <a:cubicBezTo>
                    <a:pt x="486" y="1304"/>
                    <a:pt x="503" y="1303"/>
                    <a:pt x="522" y="1301"/>
                  </a:cubicBezTo>
                  <a:cubicBezTo>
                    <a:pt x="855" y="1277"/>
                    <a:pt x="1105" y="1230"/>
                    <a:pt x="1415" y="1087"/>
                  </a:cubicBezTo>
                  <a:cubicBezTo>
                    <a:pt x="1689" y="956"/>
                    <a:pt x="1951" y="765"/>
                    <a:pt x="2177" y="575"/>
                  </a:cubicBezTo>
                  <a:cubicBezTo>
                    <a:pt x="2483" y="324"/>
                    <a:pt x="2196" y="1"/>
                    <a:pt x="1856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84;p44">
              <a:extLst>
                <a:ext uri="{FF2B5EF4-FFF2-40B4-BE49-F238E27FC236}">
                  <a16:creationId xmlns:a16="http://schemas.microsoft.com/office/drawing/2014/main" id="{3C8DD78E-0A05-4F8D-BF02-2B112D72A90D}"/>
                </a:ext>
              </a:extLst>
            </p:cNvPr>
            <p:cNvSpPr/>
            <p:nvPr/>
          </p:nvSpPr>
          <p:spPr>
            <a:xfrm>
              <a:off x="4802575" y="2141775"/>
              <a:ext cx="65025" cy="26900"/>
            </a:xfrm>
            <a:custGeom>
              <a:avLst/>
              <a:gdLst/>
              <a:ahLst/>
              <a:cxnLst/>
              <a:rect l="l" t="t" r="r" b="b"/>
              <a:pathLst>
                <a:path w="2601" h="1076" extrusionOk="0">
                  <a:moveTo>
                    <a:pt x="1978" y="1"/>
                  </a:moveTo>
                  <a:cubicBezTo>
                    <a:pt x="1918" y="1"/>
                    <a:pt x="1854" y="15"/>
                    <a:pt x="1790" y="48"/>
                  </a:cubicBezTo>
                  <a:cubicBezTo>
                    <a:pt x="1326" y="286"/>
                    <a:pt x="862" y="476"/>
                    <a:pt x="350" y="583"/>
                  </a:cubicBezTo>
                  <a:cubicBezTo>
                    <a:pt x="0" y="696"/>
                    <a:pt x="120" y="1075"/>
                    <a:pt x="457" y="1075"/>
                  </a:cubicBezTo>
                  <a:cubicBezTo>
                    <a:pt x="476" y="1075"/>
                    <a:pt x="496" y="1074"/>
                    <a:pt x="516" y="1072"/>
                  </a:cubicBezTo>
                  <a:cubicBezTo>
                    <a:pt x="1088" y="1012"/>
                    <a:pt x="1647" y="845"/>
                    <a:pt x="2183" y="655"/>
                  </a:cubicBezTo>
                  <a:cubicBezTo>
                    <a:pt x="2601" y="502"/>
                    <a:pt x="2339" y="1"/>
                    <a:pt x="1978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85;p44">
              <a:extLst>
                <a:ext uri="{FF2B5EF4-FFF2-40B4-BE49-F238E27FC236}">
                  <a16:creationId xmlns:a16="http://schemas.microsoft.com/office/drawing/2014/main" id="{3002B9B3-A95F-4605-887C-D8EC01E6EDFF}"/>
                </a:ext>
              </a:extLst>
            </p:cNvPr>
            <p:cNvSpPr/>
            <p:nvPr/>
          </p:nvSpPr>
          <p:spPr>
            <a:xfrm>
              <a:off x="4573025" y="2174950"/>
              <a:ext cx="84900" cy="27975"/>
            </a:xfrm>
            <a:custGeom>
              <a:avLst/>
              <a:gdLst/>
              <a:ahLst/>
              <a:cxnLst/>
              <a:rect l="l" t="t" r="r" b="b"/>
              <a:pathLst>
                <a:path w="3396" h="1119" extrusionOk="0">
                  <a:moveTo>
                    <a:pt x="2814" y="0"/>
                  </a:moveTo>
                  <a:cubicBezTo>
                    <a:pt x="2788" y="0"/>
                    <a:pt x="2761" y="2"/>
                    <a:pt x="2733" y="6"/>
                  </a:cubicBezTo>
                  <a:cubicBezTo>
                    <a:pt x="1912" y="102"/>
                    <a:pt x="1173" y="245"/>
                    <a:pt x="400" y="518"/>
                  </a:cubicBezTo>
                  <a:cubicBezTo>
                    <a:pt x="1" y="648"/>
                    <a:pt x="100" y="1118"/>
                    <a:pt x="466" y="1118"/>
                  </a:cubicBezTo>
                  <a:cubicBezTo>
                    <a:pt x="504" y="1118"/>
                    <a:pt x="546" y="1113"/>
                    <a:pt x="590" y="1102"/>
                  </a:cubicBezTo>
                  <a:cubicBezTo>
                    <a:pt x="1376" y="935"/>
                    <a:pt x="2150" y="816"/>
                    <a:pt x="2936" y="638"/>
                  </a:cubicBezTo>
                  <a:cubicBezTo>
                    <a:pt x="3396" y="525"/>
                    <a:pt x="3242" y="0"/>
                    <a:pt x="2814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86;p44">
              <a:extLst>
                <a:ext uri="{FF2B5EF4-FFF2-40B4-BE49-F238E27FC236}">
                  <a16:creationId xmlns:a16="http://schemas.microsoft.com/office/drawing/2014/main" id="{F84A11B1-9E8C-4367-A631-1710206677FB}"/>
                </a:ext>
              </a:extLst>
            </p:cNvPr>
            <p:cNvSpPr/>
            <p:nvPr/>
          </p:nvSpPr>
          <p:spPr>
            <a:xfrm>
              <a:off x="4354225" y="2211050"/>
              <a:ext cx="83975" cy="27675"/>
            </a:xfrm>
            <a:custGeom>
              <a:avLst/>
              <a:gdLst/>
              <a:ahLst/>
              <a:cxnLst/>
              <a:rect l="l" t="t" r="r" b="b"/>
              <a:pathLst>
                <a:path w="3359" h="1107" extrusionOk="0">
                  <a:moveTo>
                    <a:pt x="2892" y="1"/>
                  </a:moveTo>
                  <a:cubicBezTo>
                    <a:pt x="2875" y="1"/>
                    <a:pt x="2859" y="2"/>
                    <a:pt x="2841" y="3"/>
                  </a:cubicBezTo>
                  <a:cubicBezTo>
                    <a:pt x="1960" y="75"/>
                    <a:pt x="1139" y="265"/>
                    <a:pt x="353" y="587"/>
                  </a:cubicBezTo>
                  <a:cubicBezTo>
                    <a:pt x="0" y="719"/>
                    <a:pt x="198" y="1106"/>
                    <a:pt x="523" y="1106"/>
                  </a:cubicBezTo>
                  <a:cubicBezTo>
                    <a:pt x="549" y="1106"/>
                    <a:pt x="575" y="1104"/>
                    <a:pt x="603" y="1099"/>
                  </a:cubicBezTo>
                  <a:cubicBezTo>
                    <a:pt x="1353" y="932"/>
                    <a:pt x="2067" y="753"/>
                    <a:pt x="2841" y="682"/>
                  </a:cubicBezTo>
                  <a:cubicBezTo>
                    <a:pt x="3359" y="636"/>
                    <a:pt x="3354" y="1"/>
                    <a:pt x="2892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87;p44">
              <a:extLst>
                <a:ext uri="{FF2B5EF4-FFF2-40B4-BE49-F238E27FC236}">
                  <a16:creationId xmlns:a16="http://schemas.microsoft.com/office/drawing/2014/main" id="{ED197DAB-DD66-4597-8A99-7AC056555715}"/>
                </a:ext>
              </a:extLst>
            </p:cNvPr>
            <p:cNvSpPr/>
            <p:nvPr/>
          </p:nvSpPr>
          <p:spPr>
            <a:xfrm>
              <a:off x="4167150" y="2260900"/>
              <a:ext cx="66275" cy="29300"/>
            </a:xfrm>
            <a:custGeom>
              <a:avLst/>
              <a:gdLst/>
              <a:ahLst/>
              <a:cxnLst/>
              <a:rect l="l" t="t" r="r" b="b"/>
              <a:pathLst>
                <a:path w="2651" h="1172" extrusionOk="0">
                  <a:moveTo>
                    <a:pt x="2171" y="1"/>
                  </a:moveTo>
                  <a:cubicBezTo>
                    <a:pt x="2144" y="1"/>
                    <a:pt x="2115" y="3"/>
                    <a:pt x="2085" y="9"/>
                  </a:cubicBezTo>
                  <a:cubicBezTo>
                    <a:pt x="1406" y="152"/>
                    <a:pt x="752" y="367"/>
                    <a:pt x="216" y="759"/>
                  </a:cubicBezTo>
                  <a:cubicBezTo>
                    <a:pt x="1" y="944"/>
                    <a:pt x="208" y="1172"/>
                    <a:pt x="445" y="1172"/>
                  </a:cubicBezTo>
                  <a:cubicBezTo>
                    <a:pt x="483" y="1172"/>
                    <a:pt x="523" y="1166"/>
                    <a:pt x="561" y="1152"/>
                  </a:cubicBezTo>
                  <a:cubicBezTo>
                    <a:pt x="1121" y="926"/>
                    <a:pt x="1656" y="688"/>
                    <a:pt x="2264" y="569"/>
                  </a:cubicBezTo>
                  <a:cubicBezTo>
                    <a:pt x="2651" y="469"/>
                    <a:pt x="2524" y="1"/>
                    <a:pt x="2171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88;p44">
              <a:extLst>
                <a:ext uri="{FF2B5EF4-FFF2-40B4-BE49-F238E27FC236}">
                  <a16:creationId xmlns:a16="http://schemas.microsoft.com/office/drawing/2014/main" id="{4723D9CB-25A8-4AD3-9EE7-06D6689DD692}"/>
                </a:ext>
              </a:extLst>
            </p:cNvPr>
            <p:cNvSpPr/>
            <p:nvPr/>
          </p:nvSpPr>
          <p:spPr>
            <a:xfrm>
              <a:off x="4047525" y="2340450"/>
              <a:ext cx="29700" cy="53925"/>
            </a:xfrm>
            <a:custGeom>
              <a:avLst/>
              <a:gdLst/>
              <a:ahLst/>
              <a:cxnLst/>
              <a:rect l="l" t="t" r="r" b="b"/>
              <a:pathLst>
                <a:path w="1188" h="2157" extrusionOk="0">
                  <a:moveTo>
                    <a:pt x="537" y="1"/>
                  </a:moveTo>
                  <a:cubicBezTo>
                    <a:pt x="503" y="1"/>
                    <a:pt x="470" y="6"/>
                    <a:pt x="441" y="18"/>
                  </a:cubicBezTo>
                  <a:cubicBezTo>
                    <a:pt x="107" y="185"/>
                    <a:pt x="107" y="554"/>
                    <a:pt x="60" y="864"/>
                  </a:cubicBezTo>
                  <a:cubicBezTo>
                    <a:pt x="0" y="1280"/>
                    <a:pt x="155" y="1721"/>
                    <a:pt x="465" y="2054"/>
                  </a:cubicBezTo>
                  <a:cubicBezTo>
                    <a:pt x="529" y="2126"/>
                    <a:pt x="626" y="2157"/>
                    <a:pt x="728" y="2157"/>
                  </a:cubicBezTo>
                  <a:cubicBezTo>
                    <a:pt x="947" y="2157"/>
                    <a:pt x="1188" y="2011"/>
                    <a:pt x="1155" y="1816"/>
                  </a:cubicBezTo>
                  <a:cubicBezTo>
                    <a:pt x="1107" y="1495"/>
                    <a:pt x="1084" y="1161"/>
                    <a:pt x="1024" y="840"/>
                  </a:cubicBezTo>
                  <a:cubicBezTo>
                    <a:pt x="929" y="578"/>
                    <a:pt x="953" y="256"/>
                    <a:pt x="715" y="42"/>
                  </a:cubicBezTo>
                  <a:cubicBezTo>
                    <a:pt x="668" y="19"/>
                    <a:pt x="601" y="1"/>
                    <a:pt x="537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89;p44">
              <a:extLst>
                <a:ext uri="{FF2B5EF4-FFF2-40B4-BE49-F238E27FC236}">
                  <a16:creationId xmlns:a16="http://schemas.microsoft.com/office/drawing/2014/main" id="{F2893EEF-CEBD-4870-931F-D446BFC56A6C}"/>
                </a:ext>
              </a:extLst>
            </p:cNvPr>
            <p:cNvSpPr/>
            <p:nvPr/>
          </p:nvSpPr>
          <p:spPr>
            <a:xfrm>
              <a:off x="4110100" y="2441950"/>
              <a:ext cx="60775" cy="35400"/>
            </a:xfrm>
            <a:custGeom>
              <a:avLst/>
              <a:gdLst/>
              <a:ahLst/>
              <a:cxnLst/>
              <a:rect l="l" t="t" r="r" b="b"/>
              <a:pathLst>
                <a:path w="2431" h="1416" extrusionOk="0">
                  <a:moveTo>
                    <a:pt x="595" y="1"/>
                  </a:moveTo>
                  <a:cubicBezTo>
                    <a:pt x="285" y="1"/>
                    <a:pt x="1" y="310"/>
                    <a:pt x="283" y="602"/>
                  </a:cubicBezTo>
                  <a:cubicBezTo>
                    <a:pt x="688" y="1018"/>
                    <a:pt x="1200" y="1316"/>
                    <a:pt x="1843" y="1411"/>
                  </a:cubicBezTo>
                  <a:cubicBezTo>
                    <a:pt x="1863" y="1414"/>
                    <a:pt x="1883" y="1415"/>
                    <a:pt x="1902" y="1415"/>
                  </a:cubicBezTo>
                  <a:cubicBezTo>
                    <a:pt x="2227" y="1415"/>
                    <a:pt x="2431" y="1058"/>
                    <a:pt x="2105" y="923"/>
                  </a:cubicBezTo>
                  <a:cubicBezTo>
                    <a:pt x="1664" y="733"/>
                    <a:pt x="1236" y="506"/>
                    <a:pt x="938" y="161"/>
                  </a:cubicBezTo>
                  <a:cubicBezTo>
                    <a:pt x="841" y="48"/>
                    <a:pt x="716" y="1"/>
                    <a:pt x="595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90;p44">
              <a:extLst>
                <a:ext uri="{FF2B5EF4-FFF2-40B4-BE49-F238E27FC236}">
                  <a16:creationId xmlns:a16="http://schemas.microsoft.com/office/drawing/2014/main" id="{CC81277B-5746-4248-87A9-A3745E564361}"/>
                </a:ext>
              </a:extLst>
            </p:cNvPr>
            <p:cNvSpPr/>
            <p:nvPr/>
          </p:nvSpPr>
          <p:spPr>
            <a:xfrm>
              <a:off x="4257400" y="2487300"/>
              <a:ext cx="80650" cy="22350"/>
            </a:xfrm>
            <a:custGeom>
              <a:avLst/>
              <a:gdLst/>
              <a:ahLst/>
              <a:cxnLst/>
              <a:rect l="l" t="t" r="r" b="b"/>
              <a:pathLst>
                <a:path w="3226" h="894" extrusionOk="0">
                  <a:moveTo>
                    <a:pt x="503" y="1"/>
                  </a:moveTo>
                  <a:cubicBezTo>
                    <a:pt x="116" y="1"/>
                    <a:pt x="1" y="488"/>
                    <a:pt x="404" y="597"/>
                  </a:cubicBezTo>
                  <a:cubicBezTo>
                    <a:pt x="1094" y="780"/>
                    <a:pt x="1776" y="894"/>
                    <a:pt x="2463" y="894"/>
                  </a:cubicBezTo>
                  <a:cubicBezTo>
                    <a:pt x="2582" y="894"/>
                    <a:pt x="2701" y="890"/>
                    <a:pt x="2821" y="883"/>
                  </a:cubicBezTo>
                  <a:cubicBezTo>
                    <a:pt x="3226" y="883"/>
                    <a:pt x="3226" y="443"/>
                    <a:pt x="2821" y="395"/>
                  </a:cubicBezTo>
                  <a:cubicBezTo>
                    <a:pt x="2083" y="300"/>
                    <a:pt x="1333" y="205"/>
                    <a:pt x="618" y="14"/>
                  </a:cubicBezTo>
                  <a:cubicBezTo>
                    <a:pt x="578" y="5"/>
                    <a:pt x="539" y="1"/>
                    <a:pt x="503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91;p44">
              <a:extLst>
                <a:ext uri="{FF2B5EF4-FFF2-40B4-BE49-F238E27FC236}">
                  <a16:creationId xmlns:a16="http://schemas.microsoft.com/office/drawing/2014/main" id="{4AF507D0-289B-4F57-949D-18789696E4AB}"/>
                </a:ext>
              </a:extLst>
            </p:cNvPr>
            <p:cNvSpPr/>
            <p:nvPr/>
          </p:nvSpPr>
          <p:spPr>
            <a:xfrm>
              <a:off x="4436675" y="2515450"/>
              <a:ext cx="97225" cy="35950"/>
            </a:xfrm>
            <a:custGeom>
              <a:avLst/>
              <a:gdLst/>
              <a:ahLst/>
              <a:cxnLst/>
              <a:rect l="l" t="t" r="r" b="b"/>
              <a:pathLst>
                <a:path w="3889" h="1438" extrusionOk="0">
                  <a:moveTo>
                    <a:pt x="500" y="0"/>
                  </a:moveTo>
                  <a:cubicBezTo>
                    <a:pt x="177" y="0"/>
                    <a:pt x="0" y="402"/>
                    <a:pt x="317" y="591"/>
                  </a:cubicBezTo>
                  <a:cubicBezTo>
                    <a:pt x="1270" y="1174"/>
                    <a:pt x="2294" y="1317"/>
                    <a:pt x="3437" y="1436"/>
                  </a:cubicBezTo>
                  <a:cubicBezTo>
                    <a:pt x="3449" y="1437"/>
                    <a:pt x="3461" y="1438"/>
                    <a:pt x="3473" y="1438"/>
                  </a:cubicBezTo>
                  <a:cubicBezTo>
                    <a:pt x="3834" y="1438"/>
                    <a:pt x="3889" y="922"/>
                    <a:pt x="3520" y="853"/>
                  </a:cubicBezTo>
                  <a:cubicBezTo>
                    <a:pt x="2567" y="662"/>
                    <a:pt x="1543" y="472"/>
                    <a:pt x="710" y="55"/>
                  </a:cubicBezTo>
                  <a:cubicBezTo>
                    <a:pt x="636" y="17"/>
                    <a:pt x="565" y="0"/>
                    <a:pt x="500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92;p44">
              <a:extLst>
                <a:ext uri="{FF2B5EF4-FFF2-40B4-BE49-F238E27FC236}">
                  <a16:creationId xmlns:a16="http://schemas.microsoft.com/office/drawing/2014/main" id="{D1242C81-B8EE-47E7-9129-D803396FFBAD}"/>
                </a:ext>
              </a:extLst>
            </p:cNvPr>
            <p:cNvSpPr/>
            <p:nvPr/>
          </p:nvSpPr>
          <p:spPr>
            <a:xfrm>
              <a:off x="4643725" y="2556975"/>
              <a:ext cx="97675" cy="21325"/>
            </a:xfrm>
            <a:custGeom>
              <a:avLst/>
              <a:gdLst/>
              <a:ahLst/>
              <a:cxnLst/>
              <a:rect l="l" t="t" r="r" b="b"/>
              <a:pathLst>
                <a:path w="3907" h="853" extrusionOk="0">
                  <a:moveTo>
                    <a:pt x="1357" y="0"/>
                  </a:moveTo>
                  <a:cubicBezTo>
                    <a:pt x="943" y="0"/>
                    <a:pt x="536" y="49"/>
                    <a:pt x="155" y="168"/>
                  </a:cubicBezTo>
                  <a:cubicBezTo>
                    <a:pt x="12" y="215"/>
                    <a:pt x="0" y="370"/>
                    <a:pt x="155" y="394"/>
                  </a:cubicBezTo>
                  <a:cubicBezTo>
                    <a:pt x="1203" y="656"/>
                    <a:pt x="2346" y="656"/>
                    <a:pt x="3418" y="847"/>
                  </a:cubicBezTo>
                  <a:cubicBezTo>
                    <a:pt x="3441" y="850"/>
                    <a:pt x="3463" y="852"/>
                    <a:pt x="3484" y="852"/>
                  </a:cubicBezTo>
                  <a:cubicBezTo>
                    <a:pt x="3803" y="852"/>
                    <a:pt x="3906" y="460"/>
                    <a:pt x="3560" y="370"/>
                  </a:cubicBezTo>
                  <a:cubicBezTo>
                    <a:pt x="2885" y="163"/>
                    <a:pt x="2110" y="0"/>
                    <a:pt x="1357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93;p44">
              <a:extLst>
                <a:ext uri="{FF2B5EF4-FFF2-40B4-BE49-F238E27FC236}">
                  <a16:creationId xmlns:a16="http://schemas.microsoft.com/office/drawing/2014/main" id="{E76BD3C5-6660-446F-AFB8-370053EF1654}"/>
                </a:ext>
              </a:extLst>
            </p:cNvPr>
            <p:cNvSpPr/>
            <p:nvPr/>
          </p:nvSpPr>
          <p:spPr>
            <a:xfrm>
              <a:off x="4876700" y="2592225"/>
              <a:ext cx="112725" cy="34825"/>
            </a:xfrm>
            <a:custGeom>
              <a:avLst/>
              <a:gdLst/>
              <a:ahLst/>
              <a:cxnLst/>
              <a:rect l="l" t="t" r="r" b="b"/>
              <a:pathLst>
                <a:path w="4509" h="1393" extrusionOk="0">
                  <a:moveTo>
                    <a:pt x="602" y="0"/>
                  </a:moveTo>
                  <a:cubicBezTo>
                    <a:pt x="159" y="0"/>
                    <a:pt x="0" y="550"/>
                    <a:pt x="480" y="639"/>
                  </a:cubicBezTo>
                  <a:cubicBezTo>
                    <a:pt x="1647" y="877"/>
                    <a:pt x="2790" y="1199"/>
                    <a:pt x="3993" y="1389"/>
                  </a:cubicBezTo>
                  <a:cubicBezTo>
                    <a:pt x="4012" y="1392"/>
                    <a:pt x="4031" y="1393"/>
                    <a:pt x="4049" y="1393"/>
                  </a:cubicBezTo>
                  <a:cubicBezTo>
                    <a:pt x="4388" y="1393"/>
                    <a:pt x="4508" y="991"/>
                    <a:pt x="4135" y="901"/>
                  </a:cubicBezTo>
                  <a:cubicBezTo>
                    <a:pt x="2992" y="591"/>
                    <a:pt x="1873" y="222"/>
                    <a:pt x="695" y="8"/>
                  </a:cubicBezTo>
                  <a:cubicBezTo>
                    <a:pt x="662" y="3"/>
                    <a:pt x="631" y="0"/>
                    <a:pt x="602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94;p44">
              <a:extLst>
                <a:ext uri="{FF2B5EF4-FFF2-40B4-BE49-F238E27FC236}">
                  <a16:creationId xmlns:a16="http://schemas.microsoft.com/office/drawing/2014/main" id="{A0EB606B-3B84-4CFC-9FCB-402BE94F40D8}"/>
                </a:ext>
              </a:extLst>
            </p:cNvPr>
            <p:cNvSpPr/>
            <p:nvPr/>
          </p:nvSpPr>
          <p:spPr>
            <a:xfrm>
              <a:off x="5122850" y="2639150"/>
              <a:ext cx="101925" cy="31175"/>
            </a:xfrm>
            <a:custGeom>
              <a:avLst/>
              <a:gdLst/>
              <a:ahLst/>
              <a:cxnLst/>
              <a:rect l="l" t="t" r="r" b="b"/>
              <a:pathLst>
                <a:path w="4077" h="1247" extrusionOk="0">
                  <a:moveTo>
                    <a:pt x="598" y="0"/>
                  </a:moveTo>
                  <a:cubicBezTo>
                    <a:pt x="124" y="0"/>
                    <a:pt x="0" y="625"/>
                    <a:pt x="505" y="786"/>
                  </a:cubicBezTo>
                  <a:cubicBezTo>
                    <a:pt x="1392" y="1082"/>
                    <a:pt x="2233" y="1247"/>
                    <a:pt x="3176" y="1247"/>
                  </a:cubicBezTo>
                  <a:cubicBezTo>
                    <a:pt x="3296" y="1247"/>
                    <a:pt x="3417" y="1244"/>
                    <a:pt x="3541" y="1239"/>
                  </a:cubicBezTo>
                  <a:cubicBezTo>
                    <a:pt x="4076" y="1215"/>
                    <a:pt x="4076" y="584"/>
                    <a:pt x="3541" y="536"/>
                  </a:cubicBezTo>
                  <a:cubicBezTo>
                    <a:pt x="2600" y="465"/>
                    <a:pt x="1648" y="250"/>
                    <a:pt x="766" y="24"/>
                  </a:cubicBezTo>
                  <a:cubicBezTo>
                    <a:pt x="706" y="8"/>
                    <a:pt x="650" y="0"/>
                    <a:pt x="598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95;p44">
              <a:extLst>
                <a:ext uri="{FF2B5EF4-FFF2-40B4-BE49-F238E27FC236}">
                  <a16:creationId xmlns:a16="http://schemas.microsoft.com/office/drawing/2014/main" id="{8C03E6A1-9CCD-4502-8A9E-51E8F35BF73B}"/>
                </a:ext>
              </a:extLst>
            </p:cNvPr>
            <p:cNvSpPr/>
            <p:nvPr/>
          </p:nvSpPr>
          <p:spPr>
            <a:xfrm>
              <a:off x="5344500" y="2670650"/>
              <a:ext cx="102775" cy="37650"/>
            </a:xfrm>
            <a:custGeom>
              <a:avLst/>
              <a:gdLst/>
              <a:ahLst/>
              <a:cxnLst/>
              <a:rect l="l" t="t" r="r" b="b"/>
              <a:pathLst>
                <a:path w="4111" h="1506" extrusionOk="0">
                  <a:moveTo>
                    <a:pt x="627" y="0"/>
                  </a:moveTo>
                  <a:cubicBezTo>
                    <a:pt x="86" y="0"/>
                    <a:pt x="1" y="767"/>
                    <a:pt x="544" y="860"/>
                  </a:cubicBezTo>
                  <a:cubicBezTo>
                    <a:pt x="1473" y="1002"/>
                    <a:pt x="2354" y="1276"/>
                    <a:pt x="3259" y="1491"/>
                  </a:cubicBezTo>
                  <a:cubicBezTo>
                    <a:pt x="3307" y="1501"/>
                    <a:pt x="3352" y="1505"/>
                    <a:pt x="3396" y="1505"/>
                  </a:cubicBezTo>
                  <a:cubicBezTo>
                    <a:pt x="3869" y="1505"/>
                    <a:pt x="4111" y="958"/>
                    <a:pt x="3664" y="741"/>
                  </a:cubicBezTo>
                  <a:cubicBezTo>
                    <a:pt x="2723" y="300"/>
                    <a:pt x="1723" y="110"/>
                    <a:pt x="675" y="2"/>
                  </a:cubicBezTo>
                  <a:cubicBezTo>
                    <a:pt x="659" y="1"/>
                    <a:pt x="642" y="0"/>
                    <a:pt x="627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96;p44">
              <a:extLst>
                <a:ext uri="{FF2B5EF4-FFF2-40B4-BE49-F238E27FC236}">
                  <a16:creationId xmlns:a16="http://schemas.microsoft.com/office/drawing/2014/main" id="{78B4FB5B-55F6-405B-A798-38876CB01DEE}"/>
                </a:ext>
              </a:extLst>
            </p:cNvPr>
            <p:cNvSpPr/>
            <p:nvPr/>
          </p:nvSpPr>
          <p:spPr>
            <a:xfrm>
              <a:off x="5543525" y="2705050"/>
              <a:ext cx="118875" cy="38900"/>
            </a:xfrm>
            <a:custGeom>
              <a:avLst/>
              <a:gdLst/>
              <a:ahLst/>
              <a:cxnLst/>
              <a:rect l="l" t="t" r="r" b="b"/>
              <a:pathLst>
                <a:path w="4755" h="1556" extrusionOk="0">
                  <a:moveTo>
                    <a:pt x="883" y="0"/>
                  </a:moveTo>
                  <a:cubicBezTo>
                    <a:pt x="219" y="0"/>
                    <a:pt x="1" y="844"/>
                    <a:pt x="703" y="1019"/>
                  </a:cubicBezTo>
                  <a:cubicBezTo>
                    <a:pt x="1870" y="1305"/>
                    <a:pt x="2966" y="1508"/>
                    <a:pt x="4180" y="1555"/>
                  </a:cubicBezTo>
                  <a:cubicBezTo>
                    <a:pt x="4190" y="1556"/>
                    <a:pt x="4201" y="1556"/>
                    <a:pt x="4211" y="1556"/>
                  </a:cubicBezTo>
                  <a:cubicBezTo>
                    <a:pt x="4740" y="1556"/>
                    <a:pt x="4755" y="945"/>
                    <a:pt x="4287" y="781"/>
                  </a:cubicBezTo>
                  <a:cubicBezTo>
                    <a:pt x="3216" y="460"/>
                    <a:pt x="2168" y="246"/>
                    <a:pt x="1061" y="19"/>
                  </a:cubicBezTo>
                  <a:cubicBezTo>
                    <a:pt x="998" y="6"/>
                    <a:pt x="939" y="0"/>
                    <a:pt x="883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97;p44">
              <a:extLst>
                <a:ext uri="{FF2B5EF4-FFF2-40B4-BE49-F238E27FC236}">
                  <a16:creationId xmlns:a16="http://schemas.microsoft.com/office/drawing/2014/main" id="{D0669A9B-3A4B-4038-A8CA-8E1E820F37E8}"/>
                </a:ext>
              </a:extLst>
            </p:cNvPr>
            <p:cNvSpPr/>
            <p:nvPr/>
          </p:nvSpPr>
          <p:spPr>
            <a:xfrm>
              <a:off x="4506800" y="145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48A87"/>
            </a:solidFill>
            <a:ln w="745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326;p34">
            <a:extLst>
              <a:ext uri="{FF2B5EF4-FFF2-40B4-BE49-F238E27FC236}">
                <a16:creationId xmlns:a16="http://schemas.microsoft.com/office/drawing/2014/main" id="{72218582-E821-4631-9CED-1174C49C9C45}"/>
              </a:ext>
            </a:extLst>
          </p:cNvPr>
          <p:cNvGrpSpPr>
            <a:grpSpLocks noChangeAspect="1"/>
          </p:cNvGrpSpPr>
          <p:nvPr/>
        </p:nvGrpSpPr>
        <p:grpSpPr>
          <a:xfrm>
            <a:off x="8346197" y="4097364"/>
            <a:ext cx="538120" cy="535294"/>
            <a:chOff x="1492675" y="4420975"/>
            <a:chExt cx="481825" cy="438525"/>
          </a:xfrm>
          <a:solidFill>
            <a:srgbClr val="800000"/>
          </a:solidFill>
        </p:grpSpPr>
        <p:sp>
          <p:nvSpPr>
            <p:cNvPr id="66" name="Google Shape;1327;p34">
              <a:extLst>
                <a:ext uri="{FF2B5EF4-FFF2-40B4-BE49-F238E27FC236}">
                  <a16:creationId xmlns:a16="http://schemas.microsoft.com/office/drawing/2014/main" id="{35E1B43E-8E58-4FD2-9CFA-FA55039EA7F8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7" name="Google Shape;1328;p34">
              <a:extLst>
                <a:ext uri="{FF2B5EF4-FFF2-40B4-BE49-F238E27FC236}">
                  <a16:creationId xmlns:a16="http://schemas.microsoft.com/office/drawing/2014/main" id="{01B00E9B-D635-4DEE-A323-F502AB50DFFC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8" name="Google Shape;1329;p34">
              <a:extLst>
                <a:ext uri="{FF2B5EF4-FFF2-40B4-BE49-F238E27FC236}">
                  <a16:creationId xmlns:a16="http://schemas.microsoft.com/office/drawing/2014/main" id="{AA7BF68E-8FF2-45DD-9D90-A215EEDE1FDC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69" name="Google Shape;1330;p34">
              <a:extLst>
                <a:ext uri="{FF2B5EF4-FFF2-40B4-BE49-F238E27FC236}">
                  <a16:creationId xmlns:a16="http://schemas.microsoft.com/office/drawing/2014/main" id="{038CBAF3-BD63-4DB3-A74C-F0337D4D72DB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0" name="Google Shape;1331;p34">
              <a:extLst>
                <a:ext uri="{FF2B5EF4-FFF2-40B4-BE49-F238E27FC236}">
                  <a16:creationId xmlns:a16="http://schemas.microsoft.com/office/drawing/2014/main" id="{ED4168CB-F1EB-4EDF-BF34-BD2CFF373A06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058D8AB-7E52-F948-95AB-75209833F638}"/>
              </a:ext>
            </a:extLst>
          </p:cNvPr>
          <p:cNvSpPr/>
          <p:nvPr/>
        </p:nvSpPr>
        <p:spPr>
          <a:xfrm>
            <a:off x="4309604" y="2464248"/>
            <a:ext cx="720000" cy="432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58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72;p40">
            <a:extLst>
              <a:ext uri="{FF2B5EF4-FFF2-40B4-BE49-F238E27FC236}">
                <a16:creationId xmlns:a16="http://schemas.microsoft.com/office/drawing/2014/main" id="{1A7E4040-824F-4B83-B284-179C3DE3085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4873" y="211418"/>
            <a:ext cx="7634256" cy="710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Computing derivatives for Continuous CBF</a:t>
            </a:r>
            <a:endParaRPr lang="it-IT" sz="2800"/>
          </a:p>
        </p:txBody>
      </p:sp>
      <p:sp>
        <p:nvSpPr>
          <p:cNvPr id="11" name="Google Shape;147;p31">
            <a:extLst>
              <a:ext uri="{FF2B5EF4-FFF2-40B4-BE49-F238E27FC236}">
                <a16:creationId xmlns:a16="http://schemas.microsoft.com/office/drawing/2014/main" id="{7E474550-F282-40B5-908D-0BBA4F63E803}"/>
              </a:ext>
            </a:extLst>
          </p:cNvPr>
          <p:cNvSpPr txBox="1">
            <a:spLocks/>
          </p:cNvSpPr>
          <p:nvPr/>
        </p:nvSpPr>
        <p:spPr>
          <a:xfrm>
            <a:off x="3172553" y="996866"/>
            <a:ext cx="5415438" cy="12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As we have seen, we need to compute derivatives in order to apply the CBF in the </a:t>
            </a:r>
            <a:r>
              <a:rPr lang="en-GB" sz="1400" b="1">
                <a:solidFill>
                  <a:schemeClr val="bg2">
                    <a:lumMod val="75000"/>
                  </a:schemeClr>
                </a:solidFill>
              </a:rPr>
              <a:t>continuous</a:t>
            </a:r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 case.</a:t>
            </a:r>
          </a:p>
          <a:p>
            <a:pPr marL="0" indent="0" algn="l"/>
            <a:endParaRPr lang="en-GB" sz="140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l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Since the relative degree is 2, we need up to the second derivative.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47;p31">
                <a:extLst>
                  <a:ext uri="{FF2B5EF4-FFF2-40B4-BE49-F238E27FC236}">
                    <a16:creationId xmlns:a16="http://schemas.microsoft.com/office/drawing/2014/main" id="{987B9375-A04F-4DAA-842B-5884EBD410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008" y="2387041"/>
                <a:ext cx="8031983" cy="2202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b="1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  <m:r>
                        <a:rPr lang="it-IT" sz="1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  <m:r>
                        <a:rPr lang="it-IT" sz="1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1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it-IT" sz="1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1400" b="1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:endParaRPr lang="en-US" sz="1400" b="1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acc>
                      <m:d>
                        <m:dPr>
                          <m:ctrlP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b="1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d>
                            <m:d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𝒐𝒃𝒔</m:t>
                                  </m:r>
                                </m:sub>
                                <m:sup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  <m:r>
                        <a:rPr lang="it-IT" sz="1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d>
                            <m:d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𝒐𝒃𝒔</m:t>
                                  </m:r>
                                </m:sub>
                                <m:sup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b="1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:endParaRPr lang="en-US" sz="1400" b="1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acc>
                      <m:d>
                        <m:dPr>
                          <m:ctrlP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it-IT" sz="1400" b="1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sz="1400" b="1" i="1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400" b="1" i="1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it-IT" sz="1400" b="1" i="1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it-IT" sz="1400" b="1" i="1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b="1" i="1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4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b>
                            <m:sSubPr>
                              <m:ctrlPr>
                                <a:rPr lang="it-IT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4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  <m:r>
                        <a:rPr lang="it-IT" sz="14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1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sz="1400" b="1" i="1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400" b="1" i="1" smtClean="0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𝒍</m:t>
                                          </m:r>
                                        </m:e>
                                        <m:sub>
                                          <m:r>
                                            <a:rPr lang="it-IT" sz="1400" b="1" i="1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it-IT" sz="1400" b="1" i="1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b="1" i="1" smtClean="0">
                                              <a:solidFill>
                                                <a:schemeClr val="bg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𝒍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400" b="1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𝒐𝒃𝒔</m:t>
                                      </m:r>
                                    </m:sub>
                                    <m:sup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 i="1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it-IT" sz="1400" b="1" i="1" smtClean="0">
                                          <a:solidFill>
                                            <a:schemeClr val="bg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1400" b="1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b="1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Google Shape;147;p31">
                <a:extLst>
                  <a:ext uri="{FF2B5EF4-FFF2-40B4-BE49-F238E27FC236}">
                    <a16:creationId xmlns:a16="http://schemas.microsoft.com/office/drawing/2014/main" id="{987B9375-A04F-4DAA-842B-5884EBD41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08" y="2387041"/>
                <a:ext cx="8031983" cy="2202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-up of a pack of cigarettes&#10;&#10;Description automatically generated with low confidence">
            <a:extLst>
              <a:ext uri="{FF2B5EF4-FFF2-40B4-BE49-F238E27FC236}">
                <a16:creationId xmlns:a16="http://schemas.microsoft.com/office/drawing/2014/main" id="{7E9660D3-502A-4FE3-904E-6D5A38BD9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95313" l="5469" r="91699">
                        <a14:foregroundMark x1="11426" y1="33887" x2="12598" y2="66602"/>
                        <a14:foregroundMark x1="16309" y1="54102" x2="11621" y2="70996"/>
                        <a14:foregroundMark x1="11621" y1="70996" x2="21875" y2="83203"/>
                        <a14:foregroundMark x1="21875" y1="83203" x2="22852" y2="83203"/>
                        <a14:foregroundMark x1="53906" y1="85156" x2="78027" y2="88281"/>
                        <a14:foregroundMark x1="57520" y1="16309" x2="73047" y2="16895"/>
                        <a14:foregroundMark x1="73047" y1="16895" x2="81445" y2="32715"/>
                        <a14:foregroundMark x1="81445" y1="32715" x2="82715" y2="62402"/>
                        <a14:foregroundMark x1="74414" y1="17969" x2="88770" y2="24414"/>
                        <a14:foregroundMark x1="88770" y1="24414" x2="86133" y2="63379"/>
                        <a14:foregroundMark x1="86133" y1="63379" x2="81250" y2="95410"/>
                        <a14:foregroundMark x1="89063" y1="71191" x2="87402" y2="87109"/>
                        <a14:foregroundMark x1="87402" y1="87109" x2="73926" y2="94434"/>
                        <a14:foregroundMark x1="73926" y1="94434" x2="46582" y2="90723"/>
                        <a14:foregroundMark x1="28711" y1="89063" x2="13281" y2="89258"/>
                        <a14:foregroundMark x1="13281" y1="89258" x2="8203" y2="74902"/>
                        <a14:foregroundMark x1="8203" y1="74902" x2="9961" y2="55371"/>
                        <a14:foregroundMark x1="5762" y1="82715" x2="5762" y2="82715"/>
                        <a14:foregroundMark x1="7520" y1="86328" x2="5762" y2="76074"/>
                        <a14:foregroundMark x1="8691" y1="88086" x2="22852" y2="90723"/>
                        <a14:foregroundMark x1="9180" y1="55566" x2="7031" y2="38867"/>
                        <a14:foregroundMark x1="7031" y1="38867" x2="6250" y2="37012"/>
                        <a14:foregroundMark x1="5566" y1="35059" x2="5957" y2="18652"/>
                        <a14:foregroundMark x1="5957" y1="18652" x2="10645" y2="12891"/>
                        <a14:foregroundMark x1="3809" y1="28711" x2="6543" y2="13086"/>
                        <a14:foregroundMark x1="6543" y1="13086" x2="15332" y2="7227"/>
                        <a14:foregroundMark x1="3320" y1="20898" x2="11816" y2="8008"/>
                        <a14:foregroundMark x1="11816" y1="8008" x2="14551" y2="6055"/>
                        <a14:foregroundMark x1="19434" y1="8496" x2="35840" y2="7031"/>
                        <a14:foregroundMark x1="35840" y1="7031" x2="37988" y2="7031"/>
                        <a14:foregroundMark x1="40723" y1="8203" x2="56152" y2="6152"/>
                        <a14:foregroundMark x1="56152" y1="6152" x2="62891" y2="9473"/>
                        <a14:foregroundMark x1="63379" y1="10449" x2="79297" y2="11426"/>
                        <a14:foregroundMark x1="79980" y1="9961" x2="90723" y2="23828"/>
                        <a14:foregroundMark x1="90723" y1="23828" x2="90723" y2="37988"/>
                        <a14:foregroundMark x1="91211" y1="38770" x2="88086" y2="64160"/>
                        <a14:foregroundMark x1="91699" y1="74609" x2="91699" y2="74609"/>
                        <a14:foregroundMark x1="82910" y1="92676" x2="88574" y2="80957"/>
                        <a14:foregroundMark x1="84375" y1="92969" x2="87793" y2="83398"/>
                        <a14:foregroundMark x1="39941" y1="73926" x2="39941" y2="73926"/>
                        <a14:foregroundMark x1="36035" y1="76074" x2="51855" y2="75195"/>
                        <a14:foregroundMark x1="51855" y1="75195" x2="77051" y2="63184"/>
                        <a14:foregroundMark x1="40918" y1="76074" x2="47754" y2="75098"/>
                        <a14:foregroundMark x1="39258" y1="76855" x2="44629" y2="78320"/>
                        <a14:foregroundMark x1="52148" y1="69727" x2="52637" y2="70020"/>
                        <a14:foregroundMark x1="56348" y1="75391" x2="58789" y2="73438"/>
                        <a14:foregroundMark x1="64648" y1="72461" x2="77832" y2="64648"/>
                        <a14:foregroundMark x1="77832" y1="64648" x2="50391" y2="78613"/>
                        <a14:foregroundMark x1="50391" y1="78613" x2="55566" y2="74414"/>
                        <a14:foregroundMark x1="78809" y1="71973" x2="78809" y2="71973"/>
                        <a14:foregroundMark x1="78809" y1="71973" x2="78809" y2="71973"/>
                        <a14:foregroundMark x1="72656" y1="69531" x2="78320" y2="68750"/>
                        <a14:foregroundMark x1="60938" y1="68262" x2="66113" y2="65625"/>
                        <a14:foregroundMark x1="32617" y1="66113" x2="40234" y2="66797"/>
                        <a14:foregroundMark x1="31641" y1="63379" x2="38477" y2="66113"/>
                        <a14:foregroundMark x1="46289" y1="62207" x2="46777" y2="64648"/>
                        <a14:foregroundMark x1="47070" y1="64648" x2="44336" y2="60938"/>
                        <a14:foregroundMark x1="44141" y1="59961" x2="51172" y2="60449"/>
                        <a14:foregroundMark x1="57520" y1="60742" x2="57031" y2="60254"/>
                        <a14:foregroundMark x1="57031" y1="58984" x2="57520" y2="53418"/>
                        <a14:foregroundMark x1="57520" y1="60254" x2="58008" y2="52637"/>
                        <a14:foregroundMark x1="59766" y1="53418" x2="58984" y2="60449"/>
                        <a14:foregroundMark x1="68750" y1="55078" x2="67090" y2="52441"/>
                        <a14:foregroundMark x1="31934" y1="54395" x2="32617" y2="51660"/>
                        <a14:foregroundMark x1="30957" y1="54883" x2="34082" y2="53125"/>
                        <a14:foregroundMark x1="29492" y1="55859" x2="26563" y2="50000"/>
                        <a14:foregroundMark x1="39941" y1="50488" x2="40430" y2="45313"/>
                        <a14:foregroundMark x1="51660" y1="48242" x2="51660" y2="42383"/>
                        <a14:foregroundMark x1="61914" y1="46289" x2="62891" y2="39453"/>
                        <a14:foregroundMark x1="24609" y1="43848" x2="27051" y2="41406"/>
                        <a14:foregroundMark x1="35840" y1="40918" x2="38770" y2="38281"/>
                        <a14:foregroundMark x1="45605" y1="37988" x2="48730" y2="35547"/>
                        <a14:foregroundMark x1="55078" y1="35547" x2="59766" y2="38770"/>
                        <a14:foregroundMark x1="80957" y1="10938" x2="90234" y2="20898"/>
                        <a14:foregroundMark x1="81934" y1="11133" x2="90039" y2="18750"/>
                        <a14:foregroundMark x1="52637" y1="31934" x2="58984" y2="33887"/>
                        <a14:foregroundMark x1="78320" y1="41699" x2="63867" y2="25586"/>
                        <a14:foregroundMark x1="63867" y1="25586" x2="81934" y2="39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462" y="1290453"/>
            <a:ext cx="1932807" cy="19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99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00;p16">
            <a:extLst>
              <a:ext uri="{FF2B5EF4-FFF2-40B4-BE49-F238E27FC236}">
                <a16:creationId xmlns:a16="http://schemas.microsoft.com/office/drawing/2014/main" id="{817C2DB6-0103-4B8D-99C5-DB7597CB654F}"/>
              </a:ext>
            </a:extLst>
          </p:cNvPr>
          <p:cNvGrpSpPr/>
          <p:nvPr/>
        </p:nvGrpSpPr>
        <p:grpSpPr>
          <a:xfrm rot="20407226">
            <a:off x="-433096" y="2498298"/>
            <a:ext cx="2830995" cy="3615648"/>
            <a:chOff x="3387023" y="2290896"/>
            <a:chExt cx="1773378" cy="2852517"/>
          </a:xfrm>
        </p:grpSpPr>
        <p:sp>
          <p:nvSpPr>
            <p:cNvPr id="24" name="Google Shape;201;p16">
              <a:extLst>
                <a:ext uri="{FF2B5EF4-FFF2-40B4-BE49-F238E27FC236}">
                  <a16:creationId xmlns:a16="http://schemas.microsoft.com/office/drawing/2014/main" id="{5ADEDF26-B843-4C14-9C4A-D63A3A4EDE35}"/>
                </a:ext>
              </a:extLst>
            </p:cNvPr>
            <p:cNvSpPr/>
            <p:nvPr/>
          </p:nvSpPr>
          <p:spPr>
            <a:xfrm>
              <a:off x="3387023" y="2290896"/>
              <a:ext cx="1773378" cy="2852517"/>
            </a:xfrm>
            <a:custGeom>
              <a:avLst/>
              <a:gdLst/>
              <a:ahLst/>
              <a:cxnLst/>
              <a:rect l="l" t="t" r="r" b="b"/>
              <a:pathLst>
                <a:path w="62780" h="100983" extrusionOk="0">
                  <a:moveTo>
                    <a:pt x="1010" y="0"/>
                  </a:moveTo>
                  <a:cubicBezTo>
                    <a:pt x="422" y="0"/>
                    <a:pt x="1" y="458"/>
                    <a:pt x="46" y="1065"/>
                  </a:cubicBezTo>
                  <a:lnTo>
                    <a:pt x="1332" y="15186"/>
                  </a:lnTo>
                  <a:cubicBezTo>
                    <a:pt x="1368" y="15585"/>
                    <a:pt x="1541" y="15794"/>
                    <a:pt x="1774" y="15794"/>
                  </a:cubicBezTo>
                  <a:cubicBezTo>
                    <a:pt x="1922" y="15794"/>
                    <a:pt x="2096" y="15708"/>
                    <a:pt x="2272" y="15531"/>
                  </a:cubicBezTo>
                  <a:lnTo>
                    <a:pt x="4689" y="13126"/>
                  </a:lnTo>
                  <a:cubicBezTo>
                    <a:pt x="10857" y="18889"/>
                    <a:pt x="19179" y="22413"/>
                    <a:pt x="28252" y="22425"/>
                  </a:cubicBezTo>
                  <a:cubicBezTo>
                    <a:pt x="40456" y="22425"/>
                    <a:pt x="50433" y="32366"/>
                    <a:pt x="50433" y="44642"/>
                  </a:cubicBezTo>
                  <a:lnTo>
                    <a:pt x="50433" y="100982"/>
                  </a:lnTo>
                  <a:lnTo>
                    <a:pt x="62780" y="100982"/>
                  </a:lnTo>
                  <a:lnTo>
                    <a:pt x="62780" y="44582"/>
                  </a:lnTo>
                  <a:lnTo>
                    <a:pt x="62744" y="44582"/>
                  </a:lnTo>
                  <a:cubicBezTo>
                    <a:pt x="62744" y="25532"/>
                    <a:pt x="47302" y="10114"/>
                    <a:pt x="28252" y="10090"/>
                  </a:cubicBezTo>
                  <a:cubicBezTo>
                    <a:pt x="22596" y="10090"/>
                    <a:pt x="17334" y="7947"/>
                    <a:pt x="13405" y="4411"/>
                  </a:cubicBezTo>
                  <a:lnTo>
                    <a:pt x="15584" y="2220"/>
                  </a:lnTo>
                  <a:cubicBezTo>
                    <a:pt x="16048" y="1767"/>
                    <a:pt x="15893" y="1339"/>
                    <a:pt x="15250" y="1279"/>
                  </a:cubicBezTo>
                  <a:lnTo>
                    <a:pt x="1117" y="5"/>
                  </a:lnTo>
                  <a:cubicBezTo>
                    <a:pt x="1081" y="2"/>
                    <a:pt x="1045" y="0"/>
                    <a:pt x="101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2;p16">
              <a:extLst>
                <a:ext uri="{FF2B5EF4-FFF2-40B4-BE49-F238E27FC236}">
                  <a16:creationId xmlns:a16="http://schemas.microsoft.com/office/drawing/2014/main" id="{A648EA95-98A0-444E-87E0-6123F4C10573}"/>
                </a:ext>
              </a:extLst>
            </p:cNvPr>
            <p:cNvSpPr/>
            <p:nvPr/>
          </p:nvSpPr>
          <p:spPr>
            <a:xfrm>
              <a:off x="3598857" y="2484285"/>
              <a:ext cx="1405172" cy="2470103"/>
            </a:xfrm>
            <a:custGeom>
              <a:avLst/>
              <a:gdLst/>
              <a:ahLst/>
              <a:cxnLst/>
              <a:rect l="l" t="t" r="r" b="b"/>
              <a:pathLst>
                <a:path w="49745" h="87445" extrusionOk="0">
                  <a:moveTo>
                    <a:pt x="441" y="1"/>
                  </a:moveTo>
                  <a:cubicBezTo>
                    <a:pt x="334" y="1"/>
                    <a:pt x="225" y="42"/>
                    <a:pt x="143" y="124"/>
                  </a:cubicBezTo>
                  <a:cubicBezTo>
                    <a:pt x="0" y="291"/>
                    <a:pt x="12" y="541"/>
                    <a:pt x="179" y="684"/>
                  </a:cubicBezTo>
                  <a:cubicBezTo>
                    <a:pt x="1679" y="2029"/>
                    <a:pt x="3274" y="3256"/>
                    <a:pt x="4918" y="4363"/>
                  </a:cubicBezTo>
                  <a:cubicBezTo>
                    <a:pt x="4989" y="4411"/>
                    <a:pt x="5060" y="4423"/>
                    <a:pt x="5132" y="4423"/>
                  </a:cubicBezTo>
                  <a:cubicBezTo>
                    <a:pt x="5263" y="4423"/>
                    <a:pt x="5394" y="4363"/>
                    <a:pt x="5465" y="4256"/>
                  </a:cubicBezTo>
                  <a:cubicBezTo>
                    <a:pt x="5584" y="4065"/>
                    <a:pt x="5537" y="3827"/>
                    <a:pt x="5358" y="3696"/>
                  </a:cubicBezTo>
                  <a:cubicBezTo>
                    <a:pt x="3739" y="2625"/>
                    <a:pt x="2179" y="1410"/>
                    <a:pt x="703" y="101"/>
                  </a:cubicBezTo>
                  <a:cubicBezTo>
                    <a:pt x="630" y="34"/>
                    <a:pt x="536" y="1"/>
                    <a:pt x="441" y="1"/>
                  </a:cubicBezTo>
                  <a:close/>
                  <a:moveTo>
                    <a:pt x="13955" y="8103"/>
                  </a:moveTo>
                  <a:cubicBezTo>
                    <a:pt x="13790" y="8103"/>
                    <a:pt x="13630" y="8204"/>
                    <a:pt x="13573" y="8364"/>
                  </a:cubicBezTo>
                  <a:cubicBezTo>
                    <a:pt x="13502" y="8566"/>
                    <a:pt x="13609" y="8804"/>
                    <a:pt x="13811" y="8876"/>
                  </a:cubicBezTo>
                  <a:cubicBezTo>
                    <a:pt x="15693" y="9554"/>
                    <a:pt x="17645" y="10090"/>
                    <a:pt x="19586" y="10483"/>
                  </a:cubicBezTo>
                  <a:lnTo>
                    <a:pt x="19669" y="10483"/>
                  </a:lnTo>
                  <a:cubicBezTo>
                    <a:pt x="19848" y="10483"/>
                    <a:pt x="20015" y="10352"/>
                    <a:pt x="20050" y="10173"/>
                  </a:cubicBezTo>
                  <a:cubicBezTo>
                    <a:pt x="20098" y="9959"/>
                    <a:pt x="19955" y="9745"/>
                    <a:pt x="19741" y="9697"/>
                  </a:cubicBezTo>
                  <a:cubicBezTo>
                    <a:pt x="17836" y="9328"/>
                    <a:pt x="15931" y="8792"/>
                    <a:pt x="14085" y="8125"/>
                  </a:cubicBezTo>
                  <a:cubicBezTo>
                    <a:pt x="14043" y="8110"/>
                    <a:pt x="13999" y="8103"/>
                    <a:pt x="13955" y="8103"/>
                  </a:cubicBezTo>
                  <a:close/>
                  <a:moveTo>
                    <a:pt x="29109" y="10954"/>
                  </a:moveTo>
                  <a:cubicBezTo>
                    <a:pt x="28919" y="10954"/>
                    <a:pt x="28752" y="11099"/>
                    <a:pt x="28730" y="11293"/>
                  </a:cubicBezTo>
                  <a:cubicBezTo>
                    <a:pt x="28694" y="11519"/>
                    <a:pt x="28849" y="11709"/>
                    <a:pt x="29063" y="11745"/>
                  </a:cubicBezTo>
                  <a:cubicBezTo>
                    <a:pt x="30933" y="11971"/>
                    <a:pt x="32778" y="12555"/>
                    <a:pt x="34576" y="13471"/>
                  </a:cubicBezTo>
                  <a:cubicBezTo>
                    <a:pt x="34636" y="13495"/>
                    <a:pt x="34695" y="13507"/>
                    <a:pt x="34755" y="13507"/>
                  </a:cubicBezTo>
                  <a:cubicBezTo>
                    <a:pt x="34897" y="13507"/>
                    <a:pt x="35040" y="13424"/>
                    <a:pt x="35112" y="13293"/>
                  </a:cubicBezTo>
                  <a:cubicBezTo>
                    <a:pt x="35207" y="13090"/>
                    <a:pt x="35136" y="12852"/>
                    <a:pt x="34933" y="12757"/>
                  </a:cubicBezTo>
                  <a:cubicBezTo>
                    <a:pt x="33064" y="11804"/>
                    <a:pt x="31123" y="11197"/>
                    <a:pt x="29171" y="10959"/>
                  </a:cubicBezTo>
                  <a:cubicBezTo>
                    <a:pt x="29150" y="10956"/>
                    <a:pt x="29129" y="10954"/>
                    <a:pt x="29109" y="10954"/>
                  </a:cubicBezTo>
                  <a:close/>
                  <a:moveTo>
                    <a:pt x="42350" y="18963"/>
                  </a:moveTo>
                  <a:cubicBezTo>
                    <a:pt x="42262" y="18963"/>
                    <a:pt x="42173" y="18993"/>
                    <a:pt x="42101" y="19055"/>
                  </a:cubicBezTo>
                  <a:cubicBezTo>
                    <a:pt x="41934" y="19198"/>
                    <a:pt x="41910" y="19448"/>
                    <a:pt x="42041" y="19615"/>
                  </a:cubicBezTo>
                  <a:cubicBezTo>
                    <a:pt x="43268" y="21091"/>
                    <a:pt x="44375" y="22734"/>
                    <a:pt x="45315" y="24473"/>
                  </a:cubicBezTo>
                  <a:cubicBezTo>
                    <a:pt x="45387" y="24604"/>
                    <a:pt x="45530" y="24687"/>
                    <a:pt x="45661" y="24687"/>
                  </a:cubicBezTo>
                  <a:cubicBezTo>
                    <a:pt x="45732" y="24687"/>
                    <a:pt x="45792" y="24663"/>
                    <a:pt x="45851" y="24639"/>
                  </a:cubicBezTo>
                  <a:cubicBezTo>
                    <a:pt x="46042" y="24532"/>
                    <a:pt x="46113" y="24294"/>
                    <a:pt x="46018" y="24092"/>
                  </a:cubicBezTo>
                  <a:cubicBezTo>
                    <a:pt x="45042" y="22306"/>
                    <a:pt x="43910" y="20627"/>
                    <a:pt x="42660" y="19115"/>
                  </a:cubicBezTo>
                  <a:cubicBezTo>
                    <a:pt x="42580" y="19014"/>
                    <a:pt x="42465" y="18963"/>
                    <a:pt x="42350" y="18963"/>
                  </a:cubicBezTo>
                  <a:close/>
                  <a:moveTo>
                    <a:pt x="48969" y="33191"/>
                  </a:moveTo>
                  <a:cubicBezTo>
                    <a:pt x="48943" y="33191"/>
                    <a:pt x="48915" y="33194"/>
                    <a:pt x="48887" y="33200"/>
                  </a:cubicBezTo>
                  <a:cubicBezTo>
                    <a:pt x="48673" y="33236"/>
                    <a:pt x="48530" y="33438"/>
                    <a:pt x="48566" y="33652"/>
                  </a:cubicBezTo>
                  <a:cubicBezTo>
                    <a:pt x="48828" y="35117"/>
                    <a:pt x="48959" y="36558"/>
                    <a:pt x="48959" y="37939"/>
                  </a:cubicBezTo>
                  <a:lnTo>
                    <a:pt x="48959" y="39510"/>
                  </a:lnTo>
                  <a:cubicBezTo>
                    <a:pt x="48959" y="39725"/>
                    <a:pt x="49137" y="39903"/>
                    <a:pt x="49352" y="39903"/>
                  </a:cubicBezTo>
                  <a:cubicBezTo>
                    <a:pt x="49578" y="39903"/>
                    <a:pt x="49745" y="39725"/>
                    <a:pt x="49745" y="39510"/>
                  </a:cubicBezTo>
                  <a:lnTo>
                    <a:pt x="49745" y="37939"/>
                  </a:lnTo>
                  <a:cubicBezTo>
                    <a:pt x="49745" y="36510"/>
                    <a:pt x="49614" y="35022"/>
                    <a:pt x="49352" y="33521"/>
                  </a:cubicBezTo>
                  <a:cubicBezTo>
                    <a:pt x="49320" y="33333"/>
                    <a:pt x="49161" y="33191"/>
                    <a:pt x="48969" y="33191"/>
                  </a:cubicBezTo>
                  <a:close/>
                  <a:moveTo>
                    <a:pt x="49352" y="49011"/>
                  </a:moveTo>
                  <a:cubicBezTo>
                    <a:pt x="49137" y="49011"/>
                    <a:pt x="48959" y="49190"/>
                    <a:pt x="48959" y="49404"/>
                  </a:cubicBezTo>
                  <a:lnTo>
                    <a:pt x="48959" y="55357"/>
                  </a:lnTo>
                  <a:cubicBezTo>
                    <a:pt x="48959" y="55572"/>
                    <a:pt x="49137" y="55750"/>
                    <a:pt x="49352" y="55750"/>
                  </a:cubicBezTo>
                  <a:cubicBezTo>
                    <a:pt x="49578" y="55750"/>
                    <a:pt x="49745" y="55572"/>
                    <a:pt x="49745" y="55357"/>
                  </a:cubicBezTo>
                  <a:lnTo>
                    <a:pt x="49745" y="49404"/>
                  </a:lnTo>
                  <a:cubicBezTo>
                    <a:pt x="49745" y="49190"/>
                    <a:pt x="49578" y="49011"/>
                    <a:pt x="49352" y="49011"/>
                  </a:cubicBezTo>
                  <a:close/>
                  <a:moveTo>
                    <a:pt x="49352" y="64859"/>
                  </a:moveTo>
                  <a:cubicBezTo>
                    <a:pt x="49137" y="64859"/>
                    <a:pt x="48959" y="65037"/>
                    <a:pt x="48959" y="65252"/>
                  </a:cubicBezTo>
                  <a:lnTo>
                    <a:pt x="48959" y="71205"/>
                  </a:lnTo>
                  <a:cubicBezTo>
                    <a:pt x="48959" y="71419"/>
                    <a:pt x="49137" y="71598"/>
                    <a:pt x="49352" y="71598"/>
                  </a:cubicBezTo>
                  <a:cubicBezTo>
                    <a:pt x="49578" y="71598"/>
                    <a:pt x="49745" y="71419"/>
                    <a:pt x="49745" y="71205"/>
                  </a:cubicBezTo>
                  <a:lnTo>
                    <a:pt x="49745" y="65252"/>
                  </a:lnTo>
                  <a:cubicBezTo>
                    <a:pt x="49745" y="65037"/>
                    <a:pt x="49578" y="64859"/>
                    <a:pt x="49352" y="64859"/>
                  </a:cubicBezTo>
                  <a:close/>
                  <a:moveTo>
                    <a:pt x="49352" y="80706"/>
                  </a:moveTo>
                  <a:cubicBezTo>
                    <a:pt x="49137" y="80706"/>
                    <a:pt x="48959" y="80884"/>
                    <a:pt x="48959" y="81099"/>
                  </a:cubicBezTo>
                  <a:lnTo>
                    <a:pt x="48959" y="87040"/>
                  </a:lnTo>
                  <a:cubicBezTo>
                    <a:pt x="48959" y="87266"/>
                    <a:pt x="49137" y="87445"/>
                    <a:pt x="49352" y="87445"/>
                  </a:cubicBezTo>
                  <a:cubicBezTo>
                    <a:pt x="49578" y="87445"/>
                    <a:pt x="49745" y="87266"/>
                    <a:pt x="49745" y="87040"/>
                  </a:cubicBezTo>
                  <a:lnTo>
                    <a:pt x="49745" y="81099"/>
                  </a:lnTo>
                  <a:cubicBezTo>
                    <a:pt x="49745" y="80884"/>
                    <a:pt x="49578" y="80706"/>
                    <a:pt x="49352" y="807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8ADFFE3-92AB-45F1-BD9C-CCDCDD45880B}"/>
              </a:ext>
            </a:extLst>
          </p:cNvPr>
          <p:cNvSpPr/>
          <p:nvPr/>
        </p:nvSpPr>
        <p:spPr>
          <a:xfrm>
            <a:off x="3180525" y="1398493"/>
            <a:ext cx="3058909" cy="2328263"/>
          </a:xfrm>
          <a:custGeom>
            <a:avLst/>
            <a:gdLst>
              <a:gd name="connsiteX0" fmla="*/ 0 w 3058909"/>
              <a:gd name="connsiteY0" fmla="*/ 388052 h 2328263"/>
              <a:gd name="connsiteX1" fmla="*/ 388052 w 3058909"/>
              <a:gd name="connsiteY1" fmla="*/ 0 h 2328263"/>
              <a:gd name="connsiteX2" fmla="*/ 913097 w 3058909"/>
              <a:gd name="connsiteY2" fmla="*/ 0 h 2328263"/>
              <a:gd name="connsiteX3" fmla="*/ 1460970 w 3058909"/>
              <a:gd name="connsiteY3" fmla="*/ 0 h 2328263"/>
              <a:gd name="connsiteX4" fmla="*/ 1963187 w 3058909"/>
              <a:gd name="connsiteY4" fmla="*/ 0 h 2328263"/>
              <a:gd name="connsiteX5" fmla="*/ 2670857 w 3058909"/>
              <a:gd name="connsiteY5" fmla="*/ 0 h 2328263"/>
              <a:gd name="connsiteX6" fmla="*/ 3058909 w 3058909"/>
              <a:gd name="connsiteY6" fmla="*/ 388052 h 2328263"/>
              <a:gd name="connsiteX7" fmla="*/ 3058909 w 3058909"/>
              <a:gd name="connsiteY7" fmla="*/ 920960 h 2328263"/>
              <a:gd name="connsiteX8" fmla="*/ 3058909 w 3058909"/>
              <a:gd name="connsiteY8" fmla="*/ 1453868 h 2328263"/>
              <a:gd name="connsiteX9" fmla="*/ 3058909 w 3058909"/>
              <a:gd name="connsiteY9" fmla="*/ 1940211 h 2328263"/>
              <a:gd name="connsiteX10" fmla="*/ 2670857 w 3058909"/>
              <a:gd name="connsiteY10" fmla="*/ 2328263 h 2328263"/>
              <a:gd name="connsiteX11" fmla="*/ 2145812 w 3058909"/>
              <a:gd name="connsiteY11" fmla="*/ 2328263 h 2328263"/>
              <a:gd name="connsiteX12" fmla="*/ 1552283 w 3058909"/>
              <a:gd name="connsiteY12" fmla="*/ 2328263 h 2328263"/>
              <a:gd name="connsiteX13" fmla="*/ 1050065 w 3058909"/>
              <a:gd name="connsiteY13" fmla="*/ 2328263 h 2328263"/>
              <a:gd name="connsiteX14" fmla="*/ 388052 w 3058909"/>
              <a:gd name="connsiteY14" fmla="*/ 2328263 h 2328263"/>
              <a:gd name="connsiteX15" fmla="*/ 0 w 3058909"/>
              <a:gd name="connsiteY15" fmla="*/ 1940211 h 2328263"/>
              <a:gd name="connsiteX16" fmla="*/ 0 w 3058909"/>
              <a:gd name="connsiteY16" fmla="*/ 1407303 h 2328263"/>
              <a:gd name="connsiteX17" fmla="*/ 0 w 3058909"/>
              <a:gd name="connsiteY17" fmla="*/ 920960 h 2328263"/>
              <a:gd name="connsiteX18" fmla="*/ 0 w 3058909"/>
              <a:gd name="connsiteY18" fmla="*/ 388052 h 232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58909" h="2328263" fill="none" extrusionOk="0">
                <a:moveTo>
                  <a:pt x="0" y="388052"/>
                </a:moveTo>
                <a:cubicBezTo>
                  <a:pt x="1281" y="179955"/>
                  <a:pt x="172896" y="-11635"/>
                  <a:pt x="388052" y="0"/>
                </a:cubicBezTo>
                <a:cubicBezTo>
                  <a:pt x="638435" y="-35682"/>
                  <a:pt x="781555" y="46039"/>
                  <a:pt x="913097" y="0"/>
                </a:cubicBezTo>
                <a:cubicBezTo>
                  <a:pt x="1044640" y="-46039"/>
                  <a:pt x="1331910" y="60131"/>
                  <a:pt x="1460970" y="0"/>
                </a:cubicBezTo>
                <a:cubicBezTo>
                  <a:pt x="1590030" y="-60131"/>
                  <a:pt x="1768646" y="45192"/>
                  <a:pt x="1963187" y="0"/>
                </a:cubicBezTo>
                <a:cubicBezTo>
                  <a:pt x="2157728" y="-45192"/>
                  <a:pt x="2518344" y="80334"/>
                  <a:pt x="2670857" y="0"/>
                </a:cubicBezTo>
                <a:cubicBezTo>
                  <a:pt x="2880562" y="752"/>
                  <a:pt x="3017079" y="184844"/>
                  <a:pt x="3058909" y="388052"/>
                </a:cubicBezTo>
                <a:cubicBezTo>
                  <a:pt x="3111440" y="554954"/>
                  <a:pt x="3034906" y="699591"/>
                  <a:pt x="3058909" y="920960"/>
                </a:cubicBezTo>
                <a:cubicBezTo>
                  <a:pt x="3082912" y="1142329"/>
                  <a:pt x="3056194" y="1189675"/>
                  <a:pt x="3058909" y="1453868"/>
                </a:cubicBezTo>
                <a:cubicBezTo>
                  <a:pt x="3061624" y="1718061"/>
                  <a:pt x="3040469" y="1818209"/>
                  <a:pt x="3058909" y="1940211"/>
                </a:cubicBezTo>
                <a:cubicBezTo>
                  <a:pt x="3019333" y="2141604"/>
                  <a:pt x="2882823" y="2324166"/>
                  <a:pt x="2670857" y="2328263"/>
                </a:cubicBezTo>
                <a:cubicBezTo>
                  <a:pt x="2561341" y="2331194"/>
                  <a:pt x="2355887" y="2266479"/>
                  <a:pt x="2145812" y="2328263"/>
                </a:cubicBezTo>
                <a:cubicBezTo>
                  <a:pt x="1935737" y="2390047"/>
                  <a:pt x="1815027" y="2297150"/>
                  <a:pt x="1552283" y="2328263"/>
                </a:cubicBezTo>
                <a:cubicBezTo>
                  <a:pt x="1289539" y="2359376"/>
                  <a:pt x="1165243" y="2316175"/>
                  <a:pt x="1050065" y="2328263"/>
                </a:cubicBezTo>
                <a:cubicBezTo>
                  <a:pt x="934887" y="2340351"/>
                  <a:pt x="531412" y="2270169"/>
                  <a:pt x="388052" y="2328263"/>
                </a:cubicBezTo>
                <a:cubicBezTo>
                  <a:pt x="182025" y="2351469"/>
                  <a:pt x="34989" y="2125967"/>
                  <a:pt x="0" y="1940211"/>
                </a:cubicBezTo>
                <a:cubicBezTo>
                  <a:pt x="-42710" y="1721568"/>
                  <a:pt x="57049" y="1520381"/>
                  <a:pt x="0" y="1407303"/>
                </a:cubicBezTo>
                <a:cubicBezTo>
                  <a:pt x="-57049" y="1294225"/>
                  <a:pt x="12103" y="1018835"/>
                  <a:pt x="0" y="920960"/>
                </a:cubicBezTo>
                <a:cubicBezTo>
                  <a:pt x="-12103" y="823085"/>
                  <a:pt x="32270" y="640273"/>
                  <a:pt x="0" y="388052"/>
                </a:cubicBezTo>
                <a:close/>
              </a:path>
              <a:path w="3058909" h="2328263" stroke="0" extrusionOk="0">
                <a:moveTo>
                  <a:pt x="0" y="388052"/>
                </a:moveTo>
                <a:cubicBezTo>
                  <a:pt x="-17864" y="170943"/>
                  <a:pt x="212258" y="-40847"/>
                  <a:pt x="388052" y="0"/>
                </a:cubicBezTo>
                <a:cubicBezTo>
                  <a:pt x="651273" y="-8128"/>
                  <a:pt x="681168" y="7934"/>
                  <a:pt x="958753" y="0"/>
                </a:cubicBezTo>
                <a:cubicBezTo>
                  <a:pt x="1236338" y="-7934"/>
                  <a:pt x="1299234" y="23826"/>
                  <a:pt x="1460970" y="0"/>
                </a:cubicBezTo>
                <a:cubicBezTo>
                  <a:pt x="1622706" y="-23826"/>
                  <a:pt x="1804035" y="23817"/>
                  <a:pt x="1986016" y="0"/>
                </a:cubicBezTo>
                <a:cubicBezTo>
                  <a:pt x="2167997" y="-23817"/>
                  <a:pt x="2389169" y="32032"/>
                  <a:pt x="2670857" y="0"/>
                </a:cubicBezTo>
                <a:cubicBezTo>
                  <a:pt x="2855115" y="13371"/>
                  <a:pt x="3078454" y="174999"/>
                  <a:pt x="3058909" y="388052"/>
                </a:cubicBezTo>
                <a:cubicBezTo>
                  <a:pt x="3081671" y="635384"/>
                  <a:pt x="2994412" y="763038"/>
                  <a:pt x="3058909" y="936482"/>
                </a:cubicBezTo>
                <a:cubicBezTo>
                  <a:pt x="3123406" y="1109926"/>
                  <a:pt x="3015225" y="1274406"/>
                  <a:pt x="3058909" y="1453868"/>
                </a:cubicBezTo>
                <a:cubicBezTo>
                  <a:pt x="3102593" y="1633330"/>
                  <a:pt x="3010931" y="1810897"/>
                  <a:pt x="3058909" y="1940211"/>
                </a:cubicBezTo>
                <a:cubicBezTo>
                  <a:pt x="3051729" y="2160816"/>
                  <a:pt x="2910626" y="2304010"/>
                  <a:pt x="2670857" y="2328263"/>
                </a:cubicBezTo>
                <a:cubicBezTo>
                  <a:pt x="2438773" y="2389090"/>
                  <a:pt x="2288675" y="2314680"/>
                  <a:pt x="2054500" y="2328263"/>
                </a:cubicBezTo>
                <a:cubicBezTo>
                  <a:pt x="1820325" y="2341846"/>
                  <a:pt x="1611300" y="2321873"/>
                  <a:pt x="1438142" y="2328263"/>
                </a:cubicBezTo>
                <a:cubicBezTo>
                  <a:pt x="1264984" y="2334653"/>
                  <a:pt x="910021" y="2319943"/>
                  <a:pt x="388052" y="2328263"/>
                </a:cubicBezTo>
                <a:cubicBezTo>
                  <a:pt x="223124" y="2301538"/>
                  <a:pt x="5500" y="2156855"/>
                  <a:pt x="0" y="1940211"/>
                </a:cubicBezTo>
                <a:cubicBezTo>
                  <a:pt x="-21437" y="1718301"/>
                  <a:pt x="20265" y="1614339"/>
                  <a:pt x="0" y="1407303"/>
                </a:cubicBezTo>
                <a:cubicBezTo>
                  <a:pt x="-20265" y="1200267"/>
                  <a:pt x="28730" y="1155032"/>
                  <a:pt x="0" y="905438"/>
                </a:cubicBezTo>
                <a:cubicBezTo>
                  <a:pt x="-28730" y="655845"/>
                  <a:pt x="43985" y="640928"/>
                  <a:pt x="0" y="38805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3CCFF"/>
            </a:solidFill>
            <a:extLst>
              <a:ext uri="{C807C97D-BFC1-408E-A445-0C87EB9F89A2}">
                <ask:lineSketchStyleProps xmlns:ask="http://schemas.microsoft.com/office/drawing/2018/sketchyshapes" sd="292652158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Google Shape;272;p40"/>
          <p:cNvSpPr txBox="1">
            <a:spLocks noGrp="1"/>
          </p:cNvSpPr>
          <p:nvPr>
            <p:ph type="ctrTitle"/>
          </p:nvPr>
        </p:nvSpPr>
        <p:spPr>
          <a:xfrm>
            <a:off x="1964850" y="-23052"/>
            <a:ext cx="588375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Dynamic extension</a:t>
            </a:r>
            <a:endParaRPr sz="28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87894A-4B24-441F-9119-736844F7602D}"/>
              </a:ext>
            </a:extLst>
          </p:cNvPr>
          <p:cNvSpPr txBox="1"/>
          <p:nvPr/>
        </p:nvSpPr>
        <p:spPr>
          <a:xfrm>
            <a:off x="1893474" y="615371"/>
            <a:ext cx="5955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We run experiments without obstacle to compare the computational time. 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FE976E93-33C2-48B7-95EB-DBBA80EE0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80466"/>
              </p:ext>
            </p:extLst>
          </p:nvPr>
        </p:nvGraphicFramePr>
        <p:xfrm>
          <a:off x="2003292" y="3881695"/>
          <a:ext cx="5137415" cy="985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483">
                  <a:extLst>
                    <a:ext uri="{9D8B030D-6E8A-4147-A177-3AD203B41FA5}">
                      <a16:colId xmlns:a16="http://schemas.microsoft.com/office/drawing/2014/main" val="2001319188"/>
                    </a:ext>
                  </a:extLst>
                </a:gridCol>
                <a:gridCol w="1027483">
                  <a:extLst>
                    <a:ext uri="{9D8B030D-6E8A-4147-A177-3AD203B41FA5}">
                      <a16:colId xmlns:a16="http://schemas.microsoft.com/office/drawing/2014/main" val="267772519"/>
                    </a:ext>
                  </a:extLst>
                </a:gridCol>
                <a:gridCol w="1027483">
                  <a:extLst>
                    <a:ext uri="{9D8B030D-6E8A-4147-A177-3AD203B41FA5}">
                      <a16:colId xmlns:a16="http://schemas.microsoft.com/office/drawing/2014/main" val="1032792430"/>
                    </a:ext>
                  </a:extLst>
                </a:gridCol>
                <a:gridCol w="1027483">
                  <a:extLst>
                    <a:ext uri="{9D8B030D-6E8A-4147-A177-3AD203B41FA5}">
                      <a16:colId xmlns:a16="http://schemas.microsoft.com/office/drawing/2014/main" val="1493278273"/>
                    </a:ext>
                  </a:extLst>
                </a:gridCol>
                <a:gridCol w="1027483">
                  <a:extLst>
                    <a:ext uri="{9D8B030D-6E8A-4147-A177-3AD203B41FA5}">
                      <a16:colId xmlns:a16="http://schemas.microsoft.com/office/drawing/2014/main" val="1701034330"/>
                    </a:ext>
                  </a:extLst>
                </a:gridCol>
              </a:tblGrid>
              <a:tr h="402683">
                <a:tc>
                  <a:txBody>
                    <a:bodyPr/>
                    <a:lstStyle/>
                    <a:p>
                      <a:pPr algn="ctr"/>
                      <a:endParaRPr lang="en-GB" sz="110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 roboto condensed light"/>
                      </a:endParaRPr>
                    </a:p>
                  </a:txBody>
                  <a:tcP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Mean time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Std dev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Max time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Cost integral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02503"/>
                  </a:ext>
                </a:extLst>
              </a:tr>
              <a:tr h="279187"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Discrete</a:t>
                      </a:r>
                      <a:endParaRPr lang="en-GB" sz="1200" b="1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 roboto condensed light"/>
                      </a:endParaRPr>
                    </a:p>
                  </a:txBody>
                  <a:tcPr>
                    <a:solidFill>
                      <a:srgbClr val="8FB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0.0012</a:t>
                      </a:r>
                    </a:p>
                  </a:txBody>
                  <a:tcPr>
                    <a:solidFill>
                      <a:srgbClr val="8FB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0.0002</a:t>
                      </a:r>
                    </a:p>
                  </a:txBody>
                  <a:tcPr>
                    <a:solidFill>
                      <a:srgbClr val="8FB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0.0034</a:t>
                      </a:r>
                    </a:p>
                  </a:txBody>
                  <a:tcPr>
                    <a:solidFill>
                      <a:srgbClr val="8FB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12.7786</a:t>
                      </a:r>
                    </a:p>
                  </a:txBody>
                  <a:tcPr>
                    <a:solidFill>
                      <a:srgbClr val="8F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9529"/>
                  </a:ext>
                </a:extLst>
              </a:tr>
              <a:tr h="279187"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Continuous</a:t>
                      </a:r>
                      <a:endParaRPr lang="en-GB" sz="1200" b="1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 roboto condensed light"/>
                      </a:endParaRPr>
                    </a:p>
                  </a:txBody>
                  <a:tcPr>
                    <a:solidFill>
                      <a:srgbClr val="B3C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0.0012</a:t>
                      </a:r>
                    </a:p>
                  </a:txBody>
                  <a:tcPr>
                    <a:solidFill>
                      <a:srgbClr val="B3C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0.0002</a:t>
                      </a:r>
                    </a:p>
                  </a:txBody>
                  <a:tcPr>
                    <a:solidFill>
                      <a:srgbClr val="B3C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0.0034</a:t>
                      </a:r>
                    </a:p>
                  </a:txBody>
                  <a:tcPr>
                    <a:solidFill>
                      <a:srgbClr val="B3C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12.7786</a:t>
                      </a:r>
                    </a:p>
                  </a:txBody>
                  <a:tcPr>
                    <a:solidFill>
                      <a:srgbClr val="B3C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60921"/>
                  </a:ext>
                </a:extLst>
              </a:tr>
            </a:tbl>
          </a:graphicData>
        </a:graphic>
      </p:graphicFrame>
      <p:sp>
        <p:nvSpPr>
          <p:cNvPr id="5" name="Arco 4">
            <a:extLst>
              <a:ext uri="{FF2B5EF4-FFF2-40B4-BE49-F238E27FC236}">
                <a16:creationId xmlns:a16="http://schemas.microsoft.com/office/drawing/2014/main" id="{D4748E9D-3CA3-45BF-996A-0C220142B91B}"/>
              </a:ext>
            </a:extLst>
          </p:cNvPr>
          <p:cNvSpPr/>
          <p:nvPr/>
        </p:nvSpPr>
        <p:spPr>
          <a:xfrm rot="10027873" flipV="1">
            <a:off x="2495993" y="970608"/>
            <a:ext cx="1882122" cy="656301"/>
          </a:xfrm>
          <a:prstGeom prst="arc">
            <a:avLst>
              <a:gd name="adj1" fmla="val 16200000"/>
              <a:gd name="adj2" fmla="val 21143217"/>
            </a:avLst>
          </a:prstGeom>
          <a:ln w="28575" cap="flat" cmpd="sng" algn="ctr">
            <a:solidFill>
              <a:srgbClr val="8FBC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Arco 5">
            <a:extLst>
              <a:ext uri="{FF2B5EF4-FFF2-40B4-BE49-F238E27FC236}">
                <a16:creationId xmlns:a16="http://schemas.microsoft.com/office/drawing/2014/main" id="{B4B1BBBA-BD5F-4A5E-9CC8-A7CC5109BC3E}"/>
              </a:ext>
            </a:extLst>
          </p:cNvPr>
          <p:cNvSpPr/>
          <p:nvPr/>
        </p:nvSpPr>
        <p:spPr>
          <a:xfrm rot="11572127" flipH="1" flipV="1">
            <a:off x="5030081" y="970608"/>
            <a:ext cx="1882122" cy="656301"/>
          </a:xfrm>
          <a:prstGeom prst="arc">
            <a:avLst>
              <a:gd name="adj1" fmla="val 16200000"/>
              <a:gd name="adj2" fmla="val 21143217"/>
            </a:avLst>
          </a:prstGeom>
          <a:ln w="28575" cap="flat" cmpd="sng" algn="ctr">
            <a:solidFill>
              <a:srgbClr val="8FBC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1E0886-B597-4A96-A2E2-64651BFAFAC0}"/>
              </a:ext>
            </a:extLst>
          </p:cNvPr>
          <p:cNvSpPr txBox="1"/>
          <p:nvPr/>
        </p:nvSpPr>
        <p:spPr>
          <a:xfrm>
            <a:off x="1186363" y="1298758"/>
            <a:ext cx="126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Discrete time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A8D8D1-2C15-462A-9E27-940D46CF50C8}"/>
              </a:ext>
            </a:extLst>
          </p:cNvPr>
          <p:cNvSpPr txBox="1"/>
          <p:nvPr/>
        </p:nvSpPr>
        <p:spPr>
          <a:xfrm>
            <a:off x="6469957" y="1299122"/>
            <a:ext cx="1599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Continuous time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F5C312-93BF-4848-AEDF-FBD41C662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t="7780" r="5233"/>
          <a:stretch/>
        </p:blipFill>
        <p:spPr bwMode="auto">
          <a:xfrm>
            <a:off x="3334871" y="1547647"/>
            <a:ext cx="2731576" cy="20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9293C81-4665-4F73-AA9B-D8602223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670" y="1669559"/>
            <a:ext cx="2442282" cy="183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BF7E0B2-4FA3-4E88-8F72-ECB7BF99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80" y="1692305"/>
            <a:ext cx="2459547" cy="184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oogle Shape;1326;p34">
            <a:extLst>
              <a:ext uri="{FF2B5EF4-FFF2-40B4-BE49-F238E27FC236}">
                <a16:creationId xmlns:a16="http://schemas.microsoft.com/office/drawing/2014/main" id="{B6FEAEE2-3D85-4FF7-932B-DD67ABD6A4ED}"/>
              </a:ext>
            </a:extLst>
          </p:cNvPr>
          <p:cNvGrpSpPr>
            <a:grpSpLocks noChangeAspect="1"/>
          </p:cNvGrpSpPr>
          <p:nvPr/>
        </p:nvGrpSpPr>
        <p:grpSpPr>
          <a:xfrm>
            <a:off x="7791626" y="3829862"/>
            <a:ext cx="816350" cy="812061"/>
            <a:chOff x="1492675" y="4420975"/>
            <a:chExt cx="481825" cy="43852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Google Shape;1327;p34">
              <a:extLst>
                <a:ext uri="{FF2B5EF4-FFF2-40B4-BE49-F238E27FC236}">
                  <a16:creationId xmlns:a16="http://schemas.microsoft.com/office/drawing/2014/main" id="{FB2FB7FE-F45A-42C8-891E-45F8EEB7876C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8" name="Google Shape;1328;p34">
              <a:extLst>
                <a:ext uri="{FF2B5EF4-FFF2-40B4-BE49-F238E27FC236}">
                  <a16:creationId xmlns:a16="http://schemas.microsoft.com/office/drawing/2014/main" id="{0907B0A1-010C-452C-A27D-B94E778E9222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9" name="Google Shape;1329;p34">
              <a:extLst>
                <a:ext uri="{FF2B5EF4-FFF2-40B4-BE49-F238E27FC236}">
                  <a16:creationId xmlns:a16="http://schemas.microsoft.com/office/drawing/2014/main" id="{4991213B-0ABB-446F-AFE0-396FB77373A6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 w="63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0" name="Google Shape;1330;p34">
              <a:extLst>
                <a:ext uri="{FF2B5EF4-FFF2-40B4-BE49-F238E27FC236}">
                  <a16:creationId xmlns:a16="http://schemas.microsoft.com/office/drawing/2014/main" id="{1B6D5396-E798-4DB5-9229-C9E733A99FA8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1" name="Google Shape;1331;p34">
              <a:extLst>
                <a:ext uri="{FF2B5EF4-FFF2-40B4-BE49-F238E27FC236}">
                  <a16:creationId xmlns:a16="http://schemas.microsoft.com/office/drawing/2014/main" id="{F44D7AA0-FF96-409E-B9AF-5FC0A811E330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5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ctrTitle"/>
          </p:nvPr>
        </p:nvSpPr>
        <p:spPr>
          <a:xfrm>
            <a:off x="1964850" y="0"/>
            <a:ext cx="588375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Dynamic extension – simulations</a:t>
            </a:r>
            <a:endParaRPr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9281849-6256-4EC4-BF68-F62344EFC29F}"/>
                  </a:ext>
                </a:extLst>
              </p:cNvPr>
              <p:cNvSpPr txBox="1"/>
              <p:nvPr/>
            </p:nvSpPr>
            <p:spPr>
              <a:xfrm>
                <a:off x="1427192" y="521951"/>
                <a:ext cx="69590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Continuous time: </a:t>
                </a:r>
                <a:r>
                  <a:rPr lang="en-GB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we are going to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b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 </a:t>
                </a:r>
                <a:r>
                  <a:rPr lang="en-GB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so to study the behaviour of the system</a:t>
                </a:r>
              </a:p>
              <a:p>
                <a:r>
                  <a:rPr lang="en-GB" b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Discrete time: </a:t>
                </a:r>
                <a:r>
                  <a:rPr lang="en-GB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we are going to still change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b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 </a:t>
                </a:r>
                <a:r>
                  <a:rPr lang="en-GB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to study the behaviour of the systems</a:t>
                </a:r>
                <a:endParaRPr lang="en-GB" b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9281849-6256-4EC4-BF68-F62344EF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192" y="521951"/>
                <a:ext cx="6959066" cy="523220"/>
              </a:xfrm>
              <a:prstGeom prst="rect">
                <a:avLst/>
              </a:prstGeom>
              <a:blipFill>
                <a:blip r:embed="rId9"/>
                <a:stretch>
                  <a:fillRect l="-263" t="-352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6622A3C-BBA0-467F-89B7-94EEAE4A1C7E}"/>
                  </a:ext>
                </a:extLst>
              </p:cNvPr>
              <p:cNvSpPr txBox="1"/>
              <p:nvPr/>
            </p:nvSpPr>
            <p:spPr>
              <a:xfrm>
                <a:off x="43379" y="1221717"/>
                <a:ext cx="30113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  <m:e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mr>
                    </m:m>
                    <m:r>
                      <a:rPr lang="it-IT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        the closed loop poles are at -15 along the real axis.</a:t>
                </a:r>
                <a:endParaRPr lang="en-GB"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6622A3C-BBA0-467F-89B7-94EEAE4A1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" y="1221717"/>
                <a:ext cx="3011331" cy="523220"/>
              </a:xfrm>
              <a:prstGeom prst="rect">
                <a:avLst/>
              </a:prstGeom>
              <a:blipFill>
                <a:blip r:embed="rId10"/>
                <a:stretch>
                  <a:fillRect l="-607" t="-2326" r="-1619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BA90272-6969-43A1-8A75-9032B9E5664A}"/>
              </a:ext>
            </a:extLst>
          </p:cNvPr>
          <p:cNvCxnSpPr>
            <a:cxnSpLocks/>
          </p:cNvCxnSpPr>
          <p:nvPr/>
        </p:nvCxnSpPr>
        <p:spPr>
          <a:xfrm>
            <a:off x="1446253" y="1386928"/>
            <a:ext cx="20409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857C9538-39DA-4D75-A6C5-CE6352AA8AF9}"/>
                  </a:ext>
                </a:extLst>
              </p:cNvPr>
              <p:cNvSpPr txBox="1"/>
              <p:nvPr/>
            </p:nvSpPr>
            <p:spPr>
              <a:xfrm>
                <a:off x="3206920" y="1240526"/>
                <a:ext cx="32978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it-IT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.01</m:t>
                          </m:r>
                        </m:e>
                        <m:e>
                          <m:r>
                            <a:rPr lang="it-IT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</m:mr>
                    </m:m>
                    <m:r>
                      <a:rPr lang="it-IT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 roboto condensed light"/>
                  </a:rPr>
                  <a:t>        the closed loop poles are at -0.1 along the real axis.</a:t>
                </a:r>
                <a:endParaRPr lang="en-GB" sz="1200"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857C9538-39DA-4D75-A6C5-CE6352AA8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920" y="1240526"/>
                <a:ext cx="3297815" cy="523220"/>
              </a:xfrm>
              <a:prstGeom prst="rect">
                <a:avLst/>
              </a:prstGeom>
              <a:blipFill>
                <a:blip r:embed="rId11"/>
                <a:stretch>
                  <a:fillRect l="-555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996E45F2-A4AA-4022-A308-831E80E0E649}"/>
              </a:ext>
            </a:extLst>
          </p:cNvPr>
          <p:cNvCxnSpPr>
            <a:cxnSpLocks/>
          </p:cNvCxnSpPr>
          <p:nvPr/>
        </p:nvCxnSpPr>
        <p:spPr>
          <a:xfrm>
            <a:off x="4701398" y="1413458"/>
            <a:ext cx="20409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16062C5-A523-4E58-B7F1-FBC6F9B50F2C}"/>
                  </a:ext>
                </a:extLst>
              </p:cNvPr>
              <p:cNvSpPr txBox="1"/>
              <p:nvPr/>
            </p:nvSpPr>
            <p:spPr>
              <a:xfrm>
                <a:off x="6733939" y="1327094"/>
                <a:ext cx="2366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16062C5-A523-4E58-B7F1-FBC6F9B50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39" y="1327094"/>
                <a:ext cx="2366682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video (1)">
            <a:hlinkClick r:id="" action="ppaction://media"/>
            <a:extLst>
              <a:ext uri="{FF2B5EF4-FFF2-40B4-BE49-F238E27FC236}">
                <a16:creationId xmlns:a16="http://schemas.microsoft.com/office/drawing/2014/main" id="{900722F5-1DBD-4D41-8C40-D1E124DEE9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23925" y="1723014"/>
            <a:ext cx="2154945" cy="1616208"/>
          </a:xfrm>
          <a:prstGeom prst="rect">
            <a:avLst/>
          </a:prstGeom>
        </p:spPr>
      </p:pic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AE82A44E-0471-40DD-AACB-8B9B7EA323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8781" y="1725359"/>
            <a:ext cx="2154944" cy="16162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9F0534-BCAE-4AC6-9D02-79191CB9A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8" y="3398564"/>
            <a:ext cx="2154944" cy="16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video (1)">
            <a:hlinkClick r:id="" action="ppaction://media"/>
            <a:extLst>
              <a:ext uri="{FF2B5EF4-FFF2-40B4-BE49-F238E27FC236}">
                <a16:creationId xmlns:a16="http://schemas.microsoft.com/office/drawing/2014/main" id="{5EFE9282-CA8C-4660-AC81-C3ABBAE71BC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810933" y="1725359"/>
            <a:ext cx="2154944" cy="161620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29834F-B2C7-4617-A7EA-F1B4C76D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33" y="3396219"/>
            <a:ext cx="2154944" cy="16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8EAE32-805E-42F7-BA90-F597F1D9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26" y="3396219"/>
            <a:ext cx="2154944" cy="161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91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2">
            <a:extLst>
              <a:ext uri="{FF2B5EF4-FFF2-40B4-BE49-F238E27FC236}">
                <a16:creationId xmlns:a16="http://schemas.microsoft.com/office/drawing/2014/main" id="{CA213FED-15F5-084D-85DC-B00C05A9E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0323" y="0"/>
            <a:ext cx="6207366" cy="598217"/>
          </a:xfrm>
        </p:spPr>
        <p:txBody>
          <a:bodyPr/>
          <a:lstStyle/>
          <a:p>
            <a:r>
              <a:rPr lang="en" sz="2400"/>
              <a:t>Dynamic extension – simulations (cont.)</a:t>
            </a:r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945095A-B33F-BA41-B68C-32A7B526B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056" y="836496"/>
            <a:ext cx="3823899" cy="2876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512" name="Google Shape;207;p16">
            <a:extLst>
              <a:ext uri="{FF2B5EF4-FFF2-40B4-BE49-F238E27FC236}">
                <a16:creationId xmlns:a16="http://schemas.microsoft.com/office/drawing/2014/main" id="{11C1DBBB-085C-8F49-AC66-CDD8F1F26021}"/>
              </a:ext>
            </a:extLst>
          </p:cNvPr>
          <p:cNvGrpSpPr>
            <a:grpSpLocks noChangeAspect="1"/>
          </p:cNvGrpSpPr>
          <p:nvPr/>
        </p:nvGrpSpPr>
        <p:grpSpPr>
          <a:xfrm>
            <a:off x="-403675" y="2648517"/>
            <a:ext cx="1459826" cy="2507267"/>
            <a:chOff x="2609038" y="2880440"/>
            <a:chExt cx="1316390" cy="2262992"/>
          </a:xfrm>
        </p:grpSpPr>
        <p:sp>
          <p:nvSpPr>
            <p:cNvPr id="513" name="Google Shape;208;p16">
              <a:extLst>
                <a:ext uri="{FF2B5EF4-FFF2-40B4-BE49-F238E27FC236}">
                  <a16:creationId xmlns:a16="http://schemas.microsoft.com/office/drawing/2014/main" id="{EAED5BC2-3608-D44C-98ED-FF3EBCF7F9A4}"/>
                </a:ext>
              </a:extLst>
            </p:cNvPr>
            <p:cNvSpPr/>
            <p:nvPr/>
          </p:nvSpPr>
          <p:spPr>
            <a:xfrm>
              <a:off x="2609038" y="2880440"/>
              <a:ext cx="1316390" cy="2262992"/>
            </a:xfrm>
            <a:custGeom>
              <a:avLst/>
              <a:gdLst/>
              <a:ahLst/>
              <a:cxnLst/>
              <a:rect l="l" t="t" r="r" b="b"/>
              <a:pathLst>
                <a:path w="46602" h="80113" extrusionOk="0">
                  <a:moveTo>
                    <a:pt x="11901" y="0"/>
                  </a:moveTo>
                  <a:cubicBezTo>
                    <a:pt x="11757" y="0"/>
                    <a:pt x="11586" y="71"/>
                    <a:pt x="11406" y="221"/>
                  </a:cubicBezTo>
                  <a:lnTo>
                    <a:pt x="500" y="9294"/>
                  </a:lnTo>
                  <a:cubicBezTo>
                    <a:pt x="0" y="9711"/>
                    <a:pt x="0" y="10389"/>
                    <a:pt x="488" y="10806"/>
                  </a:cubicBezTo>
                  <a:lnTo>
                    <a:pt x="11406" y="19890"/>
                  </a:lnTo>
                  <a:cubicBezTo>
                    <a:pt x="11584" y="20034"/>
                    <a:pt x="11752" y="20103"/>
                    <a:pt x="11896" y="20103"/>
                  </a:cubicBezTo>
                  <a:cubicBezTo>
                    <a:pt x="12157" y="20103"/>
                    <a:pt x="12335" y="19876"/>
                    <a:pt x="12335" y="19462"/>
                  </a:cubicBezTo>
                  <a:lnTo>
                    <a:pt x="12335" y="16140"/>
                  </a:lnTo>
                  <a:cubicBezTo>
                    <a:pt x="24384" y="16259"/>
                    <a:pt x="34362" y="26153"/>
                    <a:pt x="34362" y="38357"/>
                  </a:cubicBezTo>
                  <a:lnTo>
                    <a:pt x="34362" y="80112"/>
                  </a:lnTo>
                  <a:lnTo>
                    <a:pt x="46565" y="80112"/>
                  </a:lnTo>
                  <a:lnTo>
                    <a:pt x="46565" y="38297"/>
                  </a:lnTo>
                  <a:lnTo>
                    <a:pt x="46601" y="38297"/>
                  </a:lnTo>
                  <a:cubicBezTo>
                    <a:pt x="46601" y="19390"/>
                    <a:pt x="31242" y="3936"/>
                    <a:pt x="12335" y="3817"/>
                  </a:cubicBezTo>
                  <a:lnTo>
                    <a:pt x="12335" y="638"/>
                  </a:lnTo>
                  <a:cubicBezTo>
                    <a:pt x="12335" y="226"/>
                    <a:pt x="12159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09;p16">
              <a:extLst>
                <a:ext uri="{FF2B5EF4-FFF2-40B4-BE49-F238E27FC236}">
                  <a16:creationId xmlns:a16="http://schemas.microsoft.com/office/drawing/2014/main" id="{2A85BDD7-9AE2-C849-9CE0-3D9333733179}"/>
                </a:ext>
              </a:extLst>
            </p:cNvPr>
            <p:cNvSpPr/>
            <p:nvPr/>
          </p:nvSpPr>
          <p:spPr>
            <a:xfrm>
              <a:off x="2829317" y="3148686"/>
              <a:ext cx="939710" cy="1848432"/>
            </a:xfrm>
            <a:custGeom>
              <a:avLst/>
              <a:gdLst/>
              <a:ahLst/>
              <a:cxnLst/>
              <a:rect l="l" t="t" r="r" b="b"/>
              <a:pathLst>
                <a:path w="33267" h="65437" extrusionOk="0">
                  <a:moveTo>
                    <a:pt x="2930" y="0"/>
                  </a:moveTo>
                  <a:cubicBezTo>
                    <a:pt x="2144" y="0"/>
                    <a:pt x="1322" y="12"/>
                    <a:pt x="394" y="36"/>
                  </a:cubicBezTo>
                  <a:cubicBezTo>
                    <a:pt x="179" y="48"/>
                    <a:pt x="1" y="226"/>
                    <a:pt x="13" y="441"/>
                  </a:cubicBezTo>
                  <a:cubicBezTo>
                    <a:pt x="13" y="660"/>
                    <a:pt x="191" y="834"/>
                    <a:pt x="397" y="834"/>
                  </a:cubicBezTo>
                  <a:cubicBezTo>
                    <a:pt x="404" y="834"/>
                    <a:pt x="411" y="834"/>
                    <a:pt x="417" y="834"/>
                  </a:cubicBezTo>
                  <a:cubicBezTo>
                    <a:pt x="1334" y="798"/>
                    <a:pt x="2156" y="786"/>
                    <a:pt x="2930" y="786"/>
                  </a:cubicBezTo>
                  <a:cubicBezTo>
                    <a:pt x="4156" y="786"/>
                    <a:pt x="5263" y="822"/>
                    <a:pt x="6323" y="893"/>
                  </a:cubicBezTo>
                  <a:lnTo>
                    <a:pt x="6347" y="893"/>
                  </a:lnTo>
                  <a:cubicBezTo>
                    <a:pt x="6549" y="893"/>
                    <a:pt x="6728" y="726"/>
                    <a:pt x="6740" y="512"/>
                  </a:cubicBezTo>
                  <a:cubicBezTo>
                    <a:pt x="6752" y="298"/>
                    <a:pt x="6585" y="107"/>
                    <a:pt x="6371" y="95"/>
                  </a:cubicBezTo>
                  <a:cubicBezTo>
                    <a:pt x="5299" y="36"/>
                    <a:pt x="4168" y="0"/>
                    <a:pt x="2930" y="0"/>
                  </a:cubicBezTo>
                  <a:close/>
                  <a:moveTo>
                    <a:pt x="15980" y="2184"/>
                  </a:moveTo>
                  <a:cubicBezTo>
                    <a:pt x="15823" y="2184"/>
                    <a:pt x="15673" y="2274"/>
                    <a:pt x="15610" y="2417"/>
                  </a:cubicBezTo>
                  <a:cubicBezTo>
                    <a:pt x="15526" y="2620"/>
                    <a:pt x="15622" y="2858"/>
                    <a:pt x="15824" y="2941"/>
                  </a:cubicBezTo>
                  <a:cubicBezTo>
                    <a:pt x="15884" y="2965"/>
                    <a:pt x="15943" y="3001"/>
                    <a:pt x="15991" y="3024"/>
                  </a:cubicBezTo>
                  <a:cubicBezTo>
                    <a:pt x="17717" y="3798"/>
                    <a:pt x="19372" y="4751"/>
                    <a:pt x="20896" y="5846"/>
                  </a:cubicBezTo>
                  <a:cubicBezTo>
                    <a:pt x="20968" y="5894"/>
                    <a:pt x="21051" y="5918"/>
                    <a:pt x="21122" y="5918"/>
                  </a:cubicBezTo>
                  <a:cubicBezTo>
                    <a:pt x="21253" y="5918"/>
                    <a:pt x="21372" y="5858"/>
                    <a:pt x="21444" y="5751"/>
                  </a:cubicBezTo>
                  <a:cubicBezTo>
                    <a:pt x="21575" y="5572"/>
                    <a:pt x="21539" y="5334"/>
                    <a:pt x="21361" y="5203"/>
                  </a:cubicBezTo>
                  <a:cubicBezTo>
                    <a:pt x="19789" y="4084"/>
                    <a:pt x="18086" y="3108"/>
                    <a:pt x="16312" y="2298"/>
                  </a:cubicBezTo>
                  <a:cubicBezTo>
                    <a:pt x="16253" y="2274"/>
                    <a:pt x="16193" y="2239"/>
                    <a:pt x="16134" y="2215"/>
                  </a:cubicBezTo>
                  <a:cubicBezTo>
                    <a:pt x="16084" y="2194"/>
                    <a:pt x="16031" y="2184"/>
                    <a:pt x="15980" y="2184"/>
                  </a:cubicBezTo>
                  <a:close/>
                  <a:moveTo>
                    <a:pt x="28044" y="12139"/>
                  </a:moveTo>
                  <a:cubicBezTo>
                    <a:pt x="27968" y="12139"/>
                    <a:pt x="27892" y="12160"/>
                    <a:pt x="27826" y="12204"/>
                  </a:cubicBezTo>
                  <a:cubicBezTo>
                    <a:pt x="27647" y="12335"/>
                    <a:pt x="27599" y="12585"/>
                    <a:pt x="27730" y="12764"/>
                  </a:cubicBezTo>
                  <a:cubicBezTo>
                    <a:pt x="28838" y="14371"/>
                    <a:pt x="29778" y="16097"/>
                    <a:pt x="30516" y="17895"/>
                  </a:cubicBezTo>
                  <a:cubicBezTo>
                    <a:pt x="30576" y="18050"/>
                    <a:pt x="30719" y="18145"/>
                    <a:pt x="30874" y="18145"/>
                  </a:cubicBezTo>
                  <a:cubicBezTo>
                    <a:pt x="30933" y="18145"/>
                    <a:pt x="30981" y="18133"/>
                    <a:pt x="31028" y="18110"/>
                  </a:cubicBezTo>
                  <a:cubicBezTo>
                    <a:pt x="31231" y="18026"/>
                    <a:pt x="31326" y="17800"/>
                    <a:pt x="31243" y="17598"/>
                  </a:cubicBezTo>
                  <a:cubicBezTo>
                    <a:pt x="30493" y="15752"/>
                    <a:pt x="29528" y="13966"/>
                    <a:pt x="28373" y="12311"/>
                  </a:cubicBezTo>
                  <a:cubicBezTo>
                    <a:pt x="28299" y="12199"/>
                    <a:pt x="28172" y="12139"/>
                    <a:pt x="28044" y="12139"/>
                  </a:cubicBezTo>
                  <a:close/>
                  <a:moveTo>
                    <a:pt x="32717" y="27003"/>
                  </a:moveTo>
                  <a:cubicBezTo>
                    <a:pt x="32710" y="27003"/>
                    <a:pt x="32702" y="27003"/>
                    <a:pt x="32695" y="27004"/>
                  </a:cubicBezTo>
                  <a:cubicBezTo>
                    <a:pt x="32481" y="27015"/>
                    <a:pt x="32302" y="27194"/>
                    <a:pt x="32314" y="27408"/>
                  </a:cubicBezTo>
                  <a:cubicBezTo>
                    <a:pt x="32362" y="29313"/>
                    <a:pt x="32410" y="31254"/>
                    <a:pt x="32433" y="33350"/>
                  </a:cubicBezTo>
                  <a:cubicBezTo>
                    <a:pt x="32433" y="33564"/>
                    <a:pt x="32612" y="33742"/>
                    <a:pt x="32826" y="33742"/>
                  </a:cubicBezTo>
                  <a:lnTo>
                    <a:pt x="32838" y="33742"/>
                  </a:lnTo>
                  <a:cubicBezTo>
                    <a:pt x="33052" y="33731"/>
                    <a:pt x="33231" y="33552"/>
                    <a:pt x="33231" y="33338"/>
                  </a:cubicBezTo>
                  <a:cubicBezTo>
                    <a:pt x="33195" y="31242"/>
                    <a:pt x="33160" y="29301"/>
                    <a:pt x="33112" y="27385"/>
                  </a:cubicBezTo>
                  <a:cubicBezTo>
                    <a:pt x="33100" y="27177"/>
                    <a:pt x="32933" y="27003"/>
                    <a:pt x="32717" y="27003"/>
                  </a:cubicBezTo>
                  <a:close/>
                  <a:moveTo>
                    <a:pt x="32874" y="42851"/>
                  </a:moveTo>
                  <a:cubicBezTo>
                    <a:pt x="32648" y="42851"/>
                    <a:pt x="32469" y="43029"/>
                    <a:pt x="32469" y="43244"/>
                  </a:cubicBezTo>
                  <a:cubicBezTo>
                    <a:pt x="32469" y="45363"/>
                    <a:pt x="32457" y="47435"/>
                    <a:pt x="32445" y="49185"/>
                  </a:cubicBezTo>
                  <a:cubicBezTo>
                    <a:pt x="32445" y="49399"/>
                    <a:pt x="32612" y="49578"/>
                    <a:pt x="32838" y="49590"/>
                  </a:cubicBezTo>
                  <a:cubicBezTo>
                    <a:pt x="33052" y="49590"/>
                    <a:pt x="33231" y="49411"/>
                    <a:pt x="33231" y="49197"/>
                  </a:cubicBezTo>
                  <a:cubicBezTo>
                    <a:pt x="33243" y="47447"/>
                    <a:pt x="33255" y="45363"/>
                    <a:pt x="33267" y="43244"/>
                  </a:cubicBezTo>
                  <a:cubicBezTo>
                    <a:pt x="33267" y="43029"/>
                    <a:pt x="33088" y="42851"/>
                    <a:pt x="32874" y="42851"/>
                  </a:cubicBezTo>
                  <a:close/>
                  <a:moveTo>
                    <a:pt x="32779" y="58698"/>
                  </a:moveTo>
                  <a:cubicBezTo>
                    <a:pt x="32552" y="58698"/>
                    <a:pt x="32386" y="58877"/>
                    <a:pt x="32386" y="59091"/>
                  </a:cubicBezTo>
                  <a:cubicBezTo>
                    <a:pt x="32374" y="60067"/>
                    <a:pt x="32374" y="61032"/>
                    <a:pt x="32374" y="62008"/>
                  </a:cubicBezTo>
                  <a:cubicBezTo>
                    <a:pt x="32374" y="63020"/>
                    <a:pt x="32374" y="64032"/>
                    <a:pt x="32386" y="65032"/>
                  </a:cubicBezTo>
                  <a:cubicBezTo>
                    <a:pt x="32386" y="65258"/>
                    <a:pt x="32564" y="65437"/>
                    <a:pt x="32779" y="65437"/>
                  </a:cubicBezTo>
                  <a:cubicBezTo>
                    <a:pt x="33005" y="65425"/>
                    <a:pt x="33172" y="65246"/>
                    <a:pt x="33172" y="65032"/>
                  </a:cubicBezTo>
                  <a:cubicBezTo>
                    <a:pt x="33172" y="64020"/>
                    <a:pt x="33172" y="63020"/>
                    <a:pt x="33172" y="62008"/>
                  </a:cubicBezTo>
                  <a:cubicBezTo>
                    <a:pt x="33172" y="61032"/>
                    <a:pt x="33172" y="60067"/>
                    <a:pt x="33172" y="59091"/>
                  </a:cubicBezTo>
                  <a:cubicBezTo>
                    <a:pt x="33172" y="58877"/>
                    <a:pt x="32993" y="58698"/>
                    <a:pt x="32779" y="58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207;p16">
            <a:extLst>
              <a:ext uri="{FF2B5EF4-FFF2-40B4-BE49-F238E27FC236}">
                <a16:creationId xmlns:a16="http://schemas.microsoft.com/office/drawing/2014/main" id="{A580181F-E477-1046-8ADF-881AFA001839}"/>
              </a:ext>
            </a:extLst>
          </p:cNvPr>
          <p:cNvGrpSpPr/>
          <p:nvPr/>
        </p:nvGrpSpPr>
        <p:grpSpPr>
          <a:xfrm rot="16200000">
            <a:off x="7353704" y="2581237"/>
            <a:ext cx="1317600" cy="2262992"/>
            <a:chOff x="2609038" y="2880440"/>
            <a:chExt cx="1316390" cy="2262992"/>
          </a:xfrm>
        </p:grpSpPr>
        <p:sp>
          <p:nvSpPr>
            <p:cNvPr id="516" name="Google Shape;208;p16">
              <a:extLst>
                <a:ext uri="{FF2B5EF4-FFF2-40B4-BE49-F238E27FC236}">
                  <a16:creationId xmlns:a16="http://schemas.microsoft.com/office/drawing/2014/main" id="{CE3EE146-EF85-8140-93AE-CF56C7AC1F62}"/>
                </a:ext>
              </a:extLst>
            </p:cNvPr>
            <p:cNvSpPr/>
            <p:nvPr/>
          </p:nvSpPr>
          <p:spPr>
            <a:xfrm>
              <a:off x="2609038" y="2880440"/>
              <a:ext cx="1316390" cy="2262992"/>
            </a:xfrm>
            <a:custGeom>
              <a:avLst/>
              <a:gdLst/>
              <a:ahLst/>
              <a:cxnLst/>
              <a:rect l="l" t="t" r="r" b="b"/>
              <a:pathLst>
                <a:path w="46602" h="80113" extrusionOk="0">
                  <a:moveTo>
                    <a:pt x="11901" y="0"/>
                  </a:moveTo>
                  <a:cubicBezTo>
                    <a:pt x="11757" y="0"/>
                    <a:pt x="11586" y="71"/>
                    <a:pt x="11406" y="221"/>
                  </a:cubicBezTo>
                  <a:lnTo>
                    <a:pt x="500" y="9294"/>
                  </a:lnTo>
                  <a:cubicBezTo>
                    <a:pt x="0" y="9711"/>
                    <a:pt x="0" y="10389"/>
                    <a:pt x="488" y="10806"/>
                  </a:cubicBezTo>
                  <a:lnTo>
                    <a:pt x="11406" y="19890"/>
                  </a:lnTo>
                  <a:cubicBezTo>
                    <a:pt x="11584" y="20034"/>
                    <a:pt x="11752" y="20103"/>
                    <a:pt x="11896" y="20103"/>
                  </a:cubicBezTo>
                  <a:cubicBezTo>
                    <a:pt x="12157" y="20103"/>
                    <a:pt x="12335" y="19876"/>
                    <a:pt x="12335" y="19462"/>
                  </a:cubicBezTo>
                  <a:lnTo>
                    <a:pt x="12335" y="16140"/>
                  </a:lnTo>
                  <a:cubicBezTo>
                    <a:pt x="24384" y="16259"/>
                    <a:pt x="34362" y="26153"/>
                    <a:pt x="34362" y="38357"/>
                  </a:cubicBezTo>
                  <a:lnTo>
                    <a:pt x="34362" y="80112"/>
                  </a:lnTo>
                  <a:lnTo>
                    <a:pt x="46565" y="80112"/>
                  </a:lnTo>
                  <a:lnTo>
                    <a:pt x="46565" y="38297"/>
                  </a:lnTo>
                  <a:lnTo>
                    <a:pt x="46601" y="38297"/>
                  </a:lnTo>
                  <a:cubicBezTo>
                    <a:pt x="46601" y="19390"/>
                    <a:pt x="31242" y="3936"/>
                    <a:pt x="12335" y="3817"/>
                  </a:cubicBezTo>
                  <a:lnTo>
                    <a:pt x="12335" y="638"/>
                  </a:lnTo>
                  <a:cubicBezTo>
                    <a:pt x="12335" y="226"/>
                    <a:pt x="12159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09;p16">
              <a:extLst>
                <a:ext uri="{FF2B5EF4-FFF2-40B4-BE49-F238E27FC236}">
                  <a16:creationId xmlns:a16="http://schemas.microsoft.com/office/drawing/2014/main" id="{7571346F-E4C0-5B44-8AB5-23A9E72A1AB5}"/>
                </a:ext>
              </a:extLst>
            </p:cNvPr>
            <p:cNvSpPr/>
            <p:nvPr/>
          </p:nvSpPr>
          <p:spPr>
            <a:xfrm>
              <a:off x="2829317" y="3148686"/>
              <a:ext cx="939710" cy="1848432"/>
            </a:xfrm>
            <a:custGeom>
              <a:avLst/>
              <a:gdLst/>
              <a:ahLst/>
              <a:cxnLst/>
              <a:rect l="l" t="t" r="r" b="b"/>
              <a:pathLst>
                <a:path w="33267" h="65437" extrusionOk="0">
                  <a:moveTo>
                    <a:pt x="2930" y="0"/>
                  </a:moveTo>
                  <a:cubicBezTo>
                    <a:pt x="2144" y="0"/>
                    <a:pt x="1322" y="12"/>
                    <a:pt x="394" y="36"/>
                  </a:cubicBezTo>
                  <a:cubicBezTo>
                    <a:pt x="179" y="48"/>
                    <a:pt x="1" y="226"/>
                    <a:pt x="13" y="441"/>
                  </a:cubicBezTo>
                  <a:cubicBezTo>
                    <a:pt x="13" y="660"/>
                    <a:pt x="191" y="834"/>
                    <a:pt x="397" y="834"/>
                  </a:cubicBezTo>
                  <a:cubicBezTo>
                    <a:pt x="404" y="834"/>
                    <a:pt x="411" y="834"/>
                    <a:pt x="417" y="834"/>
                  </a:cubicBezTo>
                  <a:cubicBezTo>
                    <a:pt x="1334" y="798"/>
                    <a:pt x="2156" y="786"/>
                    <a:pt x="2930" y="786"/>
                  </a:cubicBezTo>
                  <a:cubicBezTo>
                    <a:pt x="4156" y="786"/>
                    <a:pt x="5263" y="822"/>
                    <a:pt x="6323" y="893"/>
                  </a:cubicBezTo>
                  <a:lnTo>
                    <a:pt x="6347" y="893"/>
                  </a:lnTo>
                  <a:cubicBezTo>
                    <a:pt x="6549" y="893"/>
                    <a:pt x="6728" y="726"/>
                    <a:pt x="6740" y="512"/>
                  </a:cubicBezTo>
                  <a:cubicBezTo>
                    <a:pt x="6752" y="298"/>
                    <a:pt x="6585" y="107"/>
                    <a:pt x="6371" y="95"/>
                  </a:cubicBezTo>
                  <a:cubicBezTo>
                    <a:pt x="5299" y="36"/>
                    <a:pt x="4168" y="0"/>
                    <a:pt x="2930" y="0"/>
                  </a:cubicBezTo>
                  <a:close/>
                  <a:moveTo>
                    <a:pt x="15980" y="2184"/>
                  </a:moveTo>
                  <a:cubicBezTo>
                    <a:pt x="15823" y="2184"/>
                    <a:pt x="15673" y="2274"/>
                    <a:pt x="15610" y="2417"/>
                  </a:cubicBezTo>
                  <a:cubicBezTo>
                    <a:pt x="15526" y="2620"/>
                    <a:pt x="15622" y="2858"/>
                    <a:pt x="15824" y="2941"/>
                  </a:cubicBezTo>
                  <a:cubicBezTo>
                    <a:pt x="15884" y="2965"/>
                    <a:pt x="15943" y="3001"/>
                    <a:pt x="15991" y="3024"/>
                  </a:cubicBezTo>
                  <a:cubicBezTo>
                    <a:pt x="17717" y="3798"/>
                    <a:pt x="19372" y="4751"/>
                    <a:pt x="20896" y="5846"/>
                  </a:cubicBezTo>
                  <a:cubicBezTo>
                    <a:pt x="20968" y="5894"/>
                    <a:pt x="21051" y="5918"/>
                    <a:pt x="21122" y="5918"/>
                  </a:cubicBezTo>
                  <a:cubicBezTo>
                    <a:pt x="21253" y="5918"/>
                    <a:pt x="21372" y="5858"/>
                    <a:pt x="21444" y="5751"/>
                  </a:cubicBezTo>
                  <a:cubicBezTo>
                    <a:pt x="21575" y="5572"/>
                    <a:pt x="21539" y="5334"/>
                    <a:pt x="21361" y="5203"/>
                  </a:cubicBezTo>
                  <a:cubicBezTo>
                    <a:pt x="19789" y="4084"/>
                    <a:pt x="18086" y="3108"/>
                    <a:pt x="16312" y="2298"/>
                  </a:cubicBezTo>
                  <a:cubicBezTo>
                    <a:pt x="16253" y="2274"/>
                    <a:pt x="16193" y="2239"/>
                    <a:pt x="16134" y="2215"/>
                  </a:cubicBezTo>
                  <a:cubicBezTo>
                    <a:pt x="16084" y="2194"/>
                    <a:pt x="16031" y="2184"/>
                    <a:pt x="15980" y="2184"/>
                  </a:cubicBezTo>
                  <a:close/>
                  <a:moveTo>
                    <a:pt x="28044" y="12139"/>
                  </a:moveTo>
                  <a:cubicBezTo>
                    <a:pt x="27968" y="12139"/>
                    <a:pt x="27892" y="12160"/>
                    <a:pt x="27826" y="12204"/>
                  </a:cubicBezTo>
                  <a:cubicBezTo>
                    <a:pt x="27647" y="12335"/>
                    <a:pt x="27599" y="12585"/>
                    <a:pt x="27730" y="12764"/>
                  </a:cubicBezTo>
                  <a:cubicBezTo>
                    <a:pt x="28838" y="14371"/>
                    <a:pt x="29778" y="16097"/>
                    <a:pt x="30516" y="17895"/>
                  </a:cubicBezTo>
                  <a:cubicBezTo>
                    <a:pt x="30576" y="18050"/>
                    <a:pt x="30719" y="18145"/>
                    <a:pt x="30874" y="18145"/>
                  </a:cubicBezTo>
                  <a:cubicBezTo>
                    <a:pt x="30933" y="18145"/>
                    <a:pt x="30981" y="18133"/>
                    <a:pt x="31028" y="18110"/>
                  </a:cubicBezTo>
                  <a:cubicBezTo>
                    <a:pt x="31231" y="18026"/>
                    <a:pt x="31326" y="17800"/>
                    <a:pt x="31243" y="17598"/>
                  </a:cubicBezTo>
                  <a:cubicBezTo>
                    <a:pt x="30493" y="15752"/>
                    <a:pt x="29528" y="13966"/>
                    <a:pt x="28373" y="12311"/>
                  </a:cubicBezTo>
                  <a:cubicBezTo>
                    <a:pt x="28299" y="12199"/>
                    <a:pt x="28172" y="12139"/>
                    <a:pt x="28044" y="12139"/>
                  </a:cubicBezTo>
                  <a:close/>
                  <a:moveTo>
                    <a:pt x="32717" y="27003"/>
                  </a:moveTo>
                  <a:cubicBezTo>
                    <a:pt x="32710" y="27003"/>
                    <a:pt x="32702" y="27003"/>
                    <a:pt x="32695" y="27004"/>
                  </a:cubicBezTo>
                  <a:cubicBezTo>
                    <a:pt x="32481" y="27015"/>
                    <a:pt x="32302" y="27194"/>
                    <a:pt x="32314" y="27408"/>
                  </a:cubicBezTo>
                  <a:cubicBezTo>
                    <a:pt x="32362" y="29313"/>
                    <a:pt x="32410" y="31254"/>
                    <a:pt x="32433" y="33350"/>
                  </a:cubicBezTo>
                  <a:cubicBezTo>
                    <a:pt x="32433" y="33564"/>
                    <a:pt x="32612" y="33742"/>
                    <a:pt x="32826" y="33742"/>
                  </a:cubicBezTo>
                  <a:lnTo>
                    <a:pt x="32838" y="33742"/>
                  </a:lnTo>
                  <a:cubicBezTo>
                    <a:pt x="33052" y="33731"/>
                    <a:pt x="33231" y="33552"/>
                    <a:pt x="33231" y="33338"/>
                  </a:cubicBezTo>
                  <a:cubicBezTo>
                    <a:pt x="33195" y="31242"/>
                    <a:pt x="33160" y="29301"/>
                    <a:pt x="33112" y="27385"/>
                  </a:cubicBezTo>
                  <a:cubicBezTo>
                    <a:pt x="33100" y="27177"/>
                    <a:pt x="32933" y="27003"/>
                    <a:pt x="32717" y="27003"/>
                  </a:cubicBezTo>
                  <a:close/>
                  <a:moveTo>
                    <a:pt x="32874" y="42851"/>
                  </a:moveTo>
                  <a:cubicBezTo>
                    <a:pt x="32648" y="42851"/>
                    <a:pt x="32469" y="43029"/>
                    <a:pt x="32469" y="43244"/>
                  </a:cubicBezTo>
                  <a:cubicBezTo>
                    <a:pt x="32469" y="45363"/>
                    <a:pt x="32457" y="47435"/>
                    <a:pt x="32445" y="49185"/>
                  </a:cubicBezTo>
                  <a:cubicBezTo>
                    <a:pt x="32445" y="49399"/>
                    <a:pt x="32612" y="49578"/>
                    <a:pt x="32838" y="49590"/>
                  </a:cubicBezTo>
                  <a:cubicBezTo>
                    <a:pt x="33052" y="49590"/>
                    <a:pt x="33231" y="49411"/>
                    <a:pt x="33231" y="49197"/>
                  </a:cubicBezTo>
                  <a:cubicBezTo>
                    <a:pt x="33243" y="47447"/>
                    <a:pt x="33255" y="45363"/>
                    <a:pt x="33267" y="43244"/>
                  </a:cubicBezTo>
                  <a:cubicBezTo>
                    <a:pt x="33267" y="43029"/>
                    <a:pt x="33088" y="42851"/>
                    <a:pt x="32874" y="42851"/>
                  </a:cubicBezTo>
                  <a:close/>
                  <a:moveTo>
                    <a:pt x="32779" y="58698"/>
                  </a:moveTo>
                  <a:cubicBezTo>
                    <a:pt x="32552" y="58698"/>
                    <a:pt x="32386" y="58877"/>
                    <a:pt x="32386" y="59091"/>
                  </a:cubicBezTo>
                  <a:cubicBezTo>
                    <a:pt x="32374" y="60067"/>
                    <a:pt x="32374" y="61032"/>
                    <a:pt x="32374" y="62008"/>
                  </a:cubicBezTo>
                  <a:cubicBezTo>
                    <a:pt x="32374" y="63020"/>
                    <a:pt x="32374" y="64032"/>
                    <a:pt x="32386" y="65032"/>
                  </a:cubicBezTo>
                  <a:cubicBezTo>
                    <a:pt x="32386" y="65258"/>
                    <a:pt x="32564" y="65437"/>
                    <a:pt x="32779" y="65437"/>
                  </a:cubicBezTo>
                  <a:cubicBezTo>
                    <a:pt x="33005" y="65425"/>
                    <a:pt x="33172" y="65246"/>
                    <a:pt x="33172" y="65032"/>
                  </a:cubicBezTo>
                  <a:cubicBezTo>
                    <a:pt x="33172" y="64020"/>
                    <a:pt x="33172" y="63020"/>
                    <a:pt x="33172" y="62008"/>
                  </a:cubicBezTo>
                  <a:cubicBezTo>
                    <a:pt x="33172" y="61032"/>
                    <a:pt x="33172" y="60067"/>
                    <a:pt x="33172" y="59091"/>
                  </a:cubicBezTo>
                  <a:cubicBezTo>
                    <a:pt x="33172" y="58877"/>
                    <a:pt x="32993" y="58698"/>
                    <a:pt x="32779" y="58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1326;p34">
            <a:extLst>
              <a:ext uri="{FF2B5EF4-FFF2-40B4-BE49-F238E27FC236}">
                <a16:creationId xmlns:a16="http://schemas.microsoft.com/office/drawing/2014/main" id="{F26A6557-24BA-F041-8E3B-E3123CBA9D4F}"/>
              </a:ext>
            </a:extLst>
          </p:cNvPr>
          <p:cNvGrpSpPr>
            <a:grpSpLocks noChangeAspect="1"/>
          </p:cNvGrpSpPr>
          <p:nvPr/>
        </p:nvGrpSpPr>
        <p:grpSpPr>
          <a:xfrm>
            <a:off x="7529228" y="1879081"/>
            <a:ext cx="538120" cy="535294"/>
            <a:chOff x="1492675" y="4420975"/>
            <a:chExt cx="481825" cy="438525"/>
          </a:xfrm>
          <a:solidFill>
            <a:srgbClr val="78A2D2"/>
          </a:solidFill>
        </p:grpSpPr>
        <p:sp>
          <p:nvSpPr>
            <p:cNvPr id="519" name="Google Shape;1327;p34">
              <a:extLst>
                <a:ext uri="{FF2B5EF4-FFF2-40B4-BE49-F238E27FC236}">
                  <a16:creationId xmlns:a16="http://schemas.microsoft.com/office/drawing/2014/main" id="{5E8519E9-19F8-2144-B584-26C0FA783CC8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0" name="Google Shape;1328;p34">
              <a:extLst>
                <a:ext uri="{FF2B5EF4-FFF2-40B4-BE49-F238E27FC236}">
                  <a16:creationId xmlns:a16="http://schemas.microsoft.com/office/drawing/2014/main" id="{64EB5A66-C500-7148-B8C2-68E2CD795D1C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1" name="Google Shape;1329;p34">
              <a:extLst>
                <a:ext uri="{FF2B5EF4-FFF2-40B4-BE49-F238E27FC236}">
                  <a16:creationId xmlns:a16="http://schemas.microsoft.com/office/drawing/2014/main" id="{45E62727-47BB-CC45-9086-43BEF8F7EC6A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2" name="Google Shape;1330;p34">
              <a:extLst>
                <a:ext uri="{FF2B5EF4-FFF2-40B4-BE49-F238E27FC236}">
                  <a16:creationId xmlns:a16="http://schemas.microsoft.com/office/drawing/2014/main" id="{E780CB86-779A-1A49-86EA-F55F8C94DAF3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3" name="Google Shape;1331;p34">
              <a:extLst>
                <a:ext uri="{FF2B5EF4-FFF2-40B4-BE49-F238E27FC236}">
                  <a16:creationId xmlns:a16="http://schemas.microsoft.com/office/drawing/2014/main" id="{74FD4676-DB81-1849-825D-5816E312DF16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grpSp>
        <p:nvGrpSpPr>
          <p:cNvPr id="524" name="Google Shape;1326;p34">
            <a:extLst>
              <a:ext uri="{FF2B5EF4-FFF2-40B4-BE49-F238E27FC236}">
                <a16:creationId xmlns:a16="http://schemas.microsoft.com/office/drawing/2014/main" id="{8D4C628A-B876-3641-B548-EF5B25AF7AC5}"/>
              </a:ext>
            </a:extLst>
          </p:cNvPr>
          <p:cNvGrpSpPr>
            <a:grpSpLocks noChangeAspect="1"/>
          </p:cNvGrpSpPr>
          <p:nvPr/>
        </p:nvGrpSpPr>
        <p:grpSpPr>
          <a:xfrm>
            <a:off x="7997689" y="2184858"/>
            <a:ext cx="538120" cy="535294"/>
            <a:chOff x="1492675" y="4420975"/>
            <a:chExt cx="481825" cy="438525"/>
          </a:xfrm>
          <a:solidFill>
            <a:srgbClr val="F37D99"/>
          </a:solidFill>
        </p:grpSpPr>
        <p:sp>
          <p:nvSpPr>
            <p:cNvPr id="525" name="Google Shape;1327;p34">
              <a:extLst>
                <a:ext uri="{FF2B5EF4-FFF2-40B4-BE49-F238E27FC236}">
                  <a16:creationId xmlns:a16="http://schemas.microsoft.com/office/drawing/2014/main" id="{BF3C2908-1605-4A41-95DF-F2E0291E066F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6" name="Google Shape;1328;p34">
              <a:extLst>
                <a:ext uri="{FF2B5EF4-FFF2-40B4-BE49-F238E27FC236}">
                  <a16:creationId xmlns:a16="http://schemas.microsoft.com/office/drawing/2014/main" id="{F8884980-4568-9C47-9658-CA1C2197917F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7" name="Google Shape;1329;p34">
              <a:extLst>
                <a:ext uri="{FF2B5EF4-FFF2-40B4-BE49-F238E27FC236}">
                  <a16:creationId xmlns:a16="http://schemas.microsoft.com/office/drawing/2014/main" id="{99444836-20BC-4543-89A8-4BB1025579AB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8" name="Google Shape;1330;p34">
              <a:extLst>
                <a:ext uri="{FF2B5EF4-FFF2-40B4-BE49-F238E27FC236}">
                  <a16:creationId xmlns:a16="http://schemas.microsoft.com/office/drawing/2014/main" id="{DEF3D3E0-B9AC-ED4C-96F3-1CA3BE7194C7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9" name="Google Shape;1331;p34">
              <a:extLst>
                <a:ext uri="{FF2B5EF4-FFF2-40B4-BE49-F238E27FC236}">
                  <a16:creationId xmlns:a16="http://schemas.microsoft.com/office/drawing/2014/main" id="{84758CF0-3B69-6149-92FA-6E55495A73DE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A258F05C-65DE-194F-918E-127F691BB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28" y="4187881"/>
            <a:ext cx="749300" cy="952500"/>
          </a:xfrm>
          <a:prstGeom prst="rect">
            <a:avLst/>
          </a:prstGeom>
        </p:spPr>
      </p:pic>
      <p:graphicFrame>
        <p:nvGraphicFramePr>
          <p:cNvPr id="11" name="Tabella 3">
            <a:extLst>
              <a:ext uri="{FF2B5EF4-FFF2-40B4-BE49-F238E27FC236}">
                <a16:creationId xmlns:a16="http://schemas.microsoft.com/office/drawing/2014/main" id="{41177EB4-7F6D-2942-BC7F-FE25780BF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078567"/>
              </p:ext>
            </p:extLst>
          </p:nvPr>
        </p:nvGraphicFramePr>
        <p:xfrm>
          <a:off x="1632432" y="3951012"/>
          <a:ext cx="6523145" cy="961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629">
                  <a:extLst>
                    <a:ext uri="{9D8B030D-6E8A-4147-A177-3AD203B41FA5}">
                      <a16:colId xmlns:a16="http://schemas.microsoft.com/office/drawing/2014/main" val="2001319188"/>
                    </a:ext>
                  </a:extLst>
                </a:gridCol>
                <a:gridCol w="1304629">
                  <a:extLst>
                    <a:ext uri="{9D8B030D-6E8A-4147-A177-3AD203B41FA5}">
                      <a16:colId xmlns:a16="http://schemas.microsoft.com/office/drawing/2014/main" val="267772519"/>
                    </a:ext>
                  </a:extLst>
                </a:gridCol>
                <a:gridCol w="1304629">
                  <a:extLst>
                    <a:ext uri="{9D8B030D-6E8A-4147-A177-3AD203B41FA5}">
                      <a16:colId xmlns:a16="http://schemas.microsoft.com/office/drawing/2014/main" val="1032792430"/>
                    </a:ext>
                  </a:extLst>
                </a:gridCol>
                <a:gridCol w="1304629">
                  <a:extLst>
                    <a:ext uri="{9D8B030D-6E8A-4147-A177-3AD203B41FA5}">
                      <a16:colId xmlns:a16="http://schemas.microsoft.com/office/drawing/2014/main" val="1493278273"/>
                    </a:ext>
                  </a:extLst>
                </a:gridCol>
                <a:gridCol w="1304629">
                  <a:extLst>
                    <a:ext uri="{9D8B030D-6E8A-4147-A177-3AD203B41FA5}">
                      <a16:colId xmlns:a16="http://schemas.microsoft.com/office/drawing/2014/main" val="1701034330"/>
                    </a:ext>
                  </a:extLst>
                </a:gridCol>
              </a:tblGrid>
              <a:tr h="402683">
                <a:tc>
                  <a:txBody>
                    <a:bodyPr/>
                    <a:lstStyle/>
                    <a:p>
                      <a:pPr algn="ctr"/>
                      <a:endParaRPr lang="en-GB" sz="1100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 roboto condensed light"/>
                      </a:endParaRPr>
                    </a:p>
                  </a:txBody>
                  <a:tcPr anchor="ctr">
                    <a:solidFill>
                      <a:srgbClr val="FEF6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Mean time</a:t>
                      </a:r>
                    </a:p>
                  </a:txBody>
                  <a:tcPr anchor="ctr">
                    <a:solidFill>
                      <a:srgbClr val="FEF6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Std dev</a:t>
                      </a:r>
                    </a:p>
                  </a:txBody>
                  <a:tcPr anchor="ctr">
                    <a:solidFill>
                      <a:srgbClr val="FEF6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Max time</a:t>
                      </a:r>
                    </a:p>
                  </a:txBody>
                  <a:tcPr anchor="ctr">
                    <a:solidFill>
                      <a:srgbClr val="FEF6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Cost integral</a:t>
                      </a:r>
                    </a:p>
                  </a:txBody>
                  <a:tcPr anchor="ctr">
                    <a:solidFill>
                      <a:srgbClr val="FEF6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02503"/>
                  </a:ext>
                </a:extLst>
              </a:tr>
              <a:tr h="279187"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Discrete time</a:t>
                      </a:r>
                      <a:endParaRPr lang="en-GB" sz="1200" b="1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 roboto condensed light"/>
                      </a:endParaRP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0.0029</a:t>
                      </a: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0.0012</a:t>
                      </a: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0.0101</a:t>
                      </a: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15.3281</a:t>
                      </a: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9529"/>
                  </a:ext>
                </a:extLst>
              </a:tr>
              <a:tr h="279187"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Continuous time</a:t>
                      </a:r>
                      <a:endParaRPr lang="en-GB" sz="1200" b="1">
                        <a:solidFill>
                          <a:schemeClr val="accent6">
                            <a:lumMod val="95000"/>
                            <a:lumOff val="5000"/>
                          </a:schemeClr>
                        </a:solidFill>
                        <a:latin typeface=" roboto condensed light"/>
                      </a:endParaRP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0.0025</a:t>
                      </a: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0.0013</a:t>
                      </a: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0.0101</a:t>
                      </a: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chemeClr val="accent6">
                              <a:lumMod val="95000"/>
                              <a:lumOff val="5000"/>
                            </a:schemeClr>
                          </a:solidFill>
                          <a:latin typeface=" roboto condensed light"/>
                        </a:rPr>
                        <a:t>15.0242</a:t>
                      </a:r>
                    </a:p>
                  </a:txBody>
                  <a:tcPr anchor="ctr">
                    <a:solidFill>
                      <a:srgbClr val="FFF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60921"/>
                  </a:ext>
                </a:extLst>
              </a:tr>
            </a:tbl>
          </a:graphicData>
        </a:graphic>
      </p:graphicFrame>
      <p:pic>
        <p:nvPicPr>
          <p:cNvPr id="542" name="Immagine 541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BC39693-5704-9D4A-A452-753935B2A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07" y="1382003"/>
            <a:ext cx="1553602" cy="15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7;p31">
            <a:extLst>
              <a:ext uri="{FF2B5EF4-FFF2-40B4-BE49-F238E27FC236}">
                <a16:creationId xmlns:a16="http://schemas.microsoft.com/office/drawing/2014/main" id="{DE5565B9-4811-49BB-BA9E-4F7050034323}"/>
              </a:ext>
            </a:extLst>
          </p:cNvPr>
          <p:cNvSpPr txBox="1">
            <a:spLocks/>
          </p:cNvSpPr>
          <p:nvPr/>
        </p:nvSpPr>
        <p:spPr>
          <a:xfrm>
            <a:off x="1807063" y="1029920"/>
            <a:ext cx="4372052" cy="118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Every engineered system should be designed to be </a:t>
            </a:r>
            <a:r>
              <a:rPr kumimoji="0" lang="en-US" sz="1400" b="1" i="0" u="none" strike="noStrike" kern="0" cap="none" spc="0" normalizeH="0" baseline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safe</a:t>
            </a: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that means that "bad" things are avoided.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S</a:t>
            </a:r>
            <a:r>
              <a:rPr kumimoji="0" lang="en-US" sz="1400" b="0" i="0" u="none" strike="noStrike" kern="0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afety-critical optimal control is one of the most important problems in robotics.</a:t>
            </a:r>
          </a:p>
        </p:txBody>
      </p:sp>
      <p:sp>
        <p:nvSpPr>
          <p:cNvPr id="11" name="Google Shape;148;p31">
            <a:extLst>
              <a:ext uri="{FF2B5EF4-FFF2-40B4-BE49-F238E27FC236}">
                <a16:creationId xmlns:a16="http://schemas.microsoft.com/office/drawing/2014/main" id="{FFA1AD8F-5DB6-4CF2-B5D1-00F7264240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9" name="Google Shape;416;p20">
            <a:extLst>
              <a:ext uri="{FF2B5EF4-FFF2-40B4-BE49-F238E27FC236}">
                <a16:creationId xmlns:a16="http://schemas.microsoft.com/office/drawing/2014/main" id="{9BEB9860-02E6-452F-A16A-69CABB619C9F}"/>
              </a:ext>
            </a:extLst>
          </p:cNvPr>
          <p:cNvSpPr txBox="1"/>
          <p:nvPr/>
        </p:nvSpPr>
        <p:spPr>
          <a:xfrm>
            <a:off x="510713" y="2353006"/>
            <a:ext cx="8018337" cy="71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The goal of the project is to apply </a:t>
            </a:r>
            <a:r>
              <a:rPr lang="en-US" b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Nonlinear Model Predictive Control </a:t>
            </a: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with</a:t>
            </a:r>
            <a:r>
              <a:rPr lang="en-US" b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 Control Barrier Functions, </a:t>
            </a: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that generate safety constraints for obstacle avoidance, on the field of autonomous systems.</a:t>
            </a:r>
          </a:p>
        </p:txBody>
      </p:sp>
      <p:sp>
        <p:nvSpPr>
          <p:cNvPr id="13" name="Rettangolo con angoli arrotondati 13">
            <a:extLst>
              <a:ext uri="{FF2B5EF4-FFF2-40B4-BE49-F238E27FC236}">
                <a16:creationId xmlns:a16="http://schemas.microsoft.com/office/drawing/2014/main" id="{BF10838E-BE3F-4E29-8556-01C05035DD90}"/>
              </a:ext>
            </a:extLst>
          </p:cNvPr>
          <p:cNvSpPr/>
          <p:nvPr/>
        </p:nvSpPr>
        <p:spPr>
          <a:xfrm>
            <a:off x="1307779" y="3527613"/>
            <a:ext cx="6528441" cy="1171934"/>
          </a:xfrm>
          <a:prstGeom prst="roundRect">
            <a:avLst/>
          </a:prstGeom>
          <a:noFill/>
          <a:ln w="28575" cap="flat" cmpd="sng" algn="ctr">
            <a:solidFill>
              <a:srgbClr val="8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We are going to study the case of the </a:t>
            </a:r>
            <a:r>
              <a:rPr kumimoji="0" lang="en-US" b="1" u="none" strike="noStrike" kern="0" cap="none" spc="0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unicycle</a:t>
            </a:r>
            <a:r>
              <a:rPr kumimoji="0" lang="en-US" b="0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 by proposing </a:t>
            </a:r>
            <a:r>
              <a:rPr kumimoji="0" lang="en-US" b="1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different scenarios</a:t>
            </a:r>
            <a:r>
              <a:rPr kumimoji="0" lang="en-US" b="0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making a comparison between </a:t>
            </a:r>
            <a:r>
              <a:rPr kumimoji="0" lang="en-US" b="1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discrete time</a:t>
            </a:r>
            <a:r>
              <a:rPr kumimoji="0" lang="en-US" b="0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 and </a:t>
            </a:r>
            <a:r>
              <a:rPr kumimoji="0" lang="en-US" b="1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continuous time</a:t>
            </a:r>
            <a:r>
              <a:rPr kumimoji="0" lang="en-US" b="0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and finally providing a </a:t>
            </a:r>
            <a:r>
              <a:rPr kumimoji="0" lang="en-US" b="1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dynamic extension</a:t>
            </a:r>
            <a:r>
              <a:rPr kumimoji="0" lang="en-US" b="0" u="none" strike="noStrike" kern="0" cap="none" spc="0" normalizeH="0" baseline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.</a:t>
            </a:r>
          </a:p>
        </p:txBody>
      </p:sp>
      <p:pic>
        <p:nvPicPr>
          <p:cNvPr id="132" name="Picture 131" descr="A toy car with a cloud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EE87557-FFCE-4B7E-8275-63E936992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39" y="475735"/>
            <a:ext cx="3071429" cy="1842857"/>
          </a:xfrm>
          <a:prstGeom prst="rect">
            <a:avLst/>
          </a:prstGeom>
        </p:spPr>
      </p:pic>
      <p:sp>
        <p:nvSpPr>
          <p:cNvPr id="133" name="&quot;Not Allowed&quot; Symbol 132">
            <a:extLst>
              <a:ext uri="{FF2B5EF4-FFF2-40B4-BE49-F238E27FC236}">
                <a16:creationId xmlns:a16="http://schemas.microsoft.com/office/drawing/2014/main" id="{4CC478DC-B087-4557-A50A-3BEB104A01A9}"/>
              </a:ext>
            </a:extLst>
          </p:cNvPr>
          <p:cNvSpPr/>
          <p:nvPr/>
        </p:nvSpPr>
        <p:spPr>
          <a:xfrm>
            <a:off x="8318087" y="525547"/>
            <a:ext cx="531109" cy="503492"/>
          </a:xfrm>
          <a:prstGeom prst="noSmoking">
            <a:avLst>
              <a:gd name="adj" fmla="val 7203"/>
            </a:avLst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8" name="Multiplication Sign 137">
            <a:extLst>
              <a:ext uri="{FF2B5EF4-FFF2-40B4-BE49-F238E27FC236}">
                <a16:creationId xmlns:a16="http://schemas.microsoft.com/office/drawing/2014/main" id="{B0270803-61E2-4862-A5FE-41670048788C}"/>
              </a:ext>
            </a:extLst>
          </p:cNvPr>
          <p:cNvSpPr/>
          <p:nvPr/>
        </p:nvSpPr>
        <p:spPr>
          <a:xfrm>
            <a:off x="6432458" y="786765"/>
            <a:ext cx="2479792" cy="1585362"/>
          </a:xfrm>
          <a:prstGeom prst="mathMultiply">
            <a:avLst>
              <a:gd name="adj1" fmla="val 1587"/>
            </a:avLst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98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2;p40">
            <a:extLst>
              <a:ext uri="{FF2B5EF4-FFF2-40B4-BE49-F238E27FC236}">
                <a16:creationId xmlns:a16="http://schemas.microsoft.com/office/drawing/2014/main" id="{46FFE3B7-F097-40FC-A29D-C5CDEB28A1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20298" y="96253"/>
            <a:ext cx="2703404" cy="678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Conclusions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F9765F1-3EDF-7F4B-8439-FB7E7B6DDBF8}"/>
              </a:ext>
            </a:extLst>
          </p:cNvPr>
          <p:cNvSpPr/>
          <p:nvPr/>
        </p:nvSpPr>
        <p:spPr>
          <a:xfrm>
            <a:off x="207477" y="3599520"/>
            <a:ext cx="6305797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We have used Real-time iteration (RTI) so to speed up things.</a:t>
            </a:r>
          </a:p>
          <a:p>
            <a:pPr algn="just"/>
            <a:endParaRPr lang="en-US" sz="500">
              <a:latin typeface=" roboto condensed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obtained results are good; in most of the simulations, the car always safely races and overtakes the obstacles, keeping the desired path and the desired target velocity even in the more challenging scenarios.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2529215-0E2F-9642-9E04-570404239EDD}"/>
              </a:ext>
            </a:extLst>
          </p:cNvPr>
          <p:cNvSpPr/>
          <p:nvPr/>
        </p:nvSpPr>
        <p:spPr>
          <a:xfrm>
            <a:off x="2209816" y="729054"/>
            <a:ext cx="4724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 roboto condensed light"/>
              </a:rPr>
              <a:t>Control Barrier Function constraints can be used within the Model Predictive Control framework to ensure safety.</a:t>
            </a:r>
          </a:p>
        </p:txBody>
      </p:sp>
      <p:grpSp>
        <p:nvGrpSpPr>
          <p:cNvPr id="9" name="Google Shape;1357;p35">
            <a:extLst>
              <a:ext uri="{FF2B5EF4-FFF2-40B4-BE49-F238E27FC236}">
                <a16:creationId xmlns:a16="http://schemas.microsoft.com/office/drawing/2014/main" id="{2F830537-6710-4141-82F7-4230304D0640}"/>
              </a:ext>
            </a:extLst>
          </p:cNvPr>
          <p:cNvGrpSpPr>
            <a:grpSpLocks noChangeAspect="1"/>
          </p:cNvGrpSpPr>
          <p:nvPr/>
        </p:nvGrpSpPr>
        <p:grpSpPr>
          <a:xfrm>
            <a:off x="7550837" y="-25134"/>
            <a:ext cx="1593163" cy="1742440"/>
            <a:chOff x="4746754" y="0"/>
            <a:chExt cx="4397347" cy="4809371"/>
          </a:xfrm>
        </p:grpSpPr>
        <p:sp>
          <p:nvSpPr>
            <p:cNvPr id="13" name="Google Shape;1358;p35">
              <a:extLst>
                <a:ext uri="{FF2B5EF4-FFF2-40B4-BE49-F238E27FC236}">
                  <a16:creationId xmlns:a16="http://schemas.microsoft.com/office/drawing/2014/main" id="{706171C2-3889-624A-BBD6-576FA1626797}"/>
                </a:ext>
              </a:extLst>
            </p:cNvPr>
            <p:cNvSpPr/>
            <p:nvPr/>
          </p:nvSpPr>
          <p:spPr>
            <a:xfrm>
              <a:off x="4746754" y="0"/>
              <a:ext cx="4397347" cy="4809371"/>
            </a:xfrm>
            <a:custGeom>
              <a:avLst/>
              <a:gdLst/>
              <a:ahLst/>
              <a:cxnLst/>
              <a:rect l="l" t="t" r="r" b="b"/>
              <a:pathLst>
                <a:path w="132660" h="145090" extrusionOk="0">
                  <a:moveTo>
                    <a:pt x="17741" y="0"/>
                  </a:moveTo>
                  <a:lnTo>
                    <a:pt x="17753" y="24801"/>
                  </a:lnTo>
                  <a:cubicBezTo>
                    <a:pt x="17741" y="34235"/>
                    <a:pt x="25409" y="41910"/>
                    <a:pt x="34840" y="41910"/>
                  </a:cubicBezTo>
                  <a:cubicBezTo>
                    <a:pt x="34847" y="41910"/>
                    <a:pt x="34855" y="41910"/>
                    <a:pt x="34862" y="41910"/>
                  </a:cubicBezTo>
                  <a:lnTo>
                    <a:pt x="45804" y="41910"/>
                  </a:lnTo>
                  <a:cubicBezTo>
                    <a:pt x="50352" y="41922"/>
                    <a:pt x="54055" y="45613"/>
                    <a:pt x="54055" y="50161"/>
                  </a:cubicBezTo>
                  <a:cubicBezTo>
                    <a:pt x="54055" y="54721"/>
                    <a:pt x="50364" y="58412"/>
                    <a:pt x="45804" y="58412"/>
                  </a:cubicBezTo>
                  <a:lnTo>
                    <a:pt x="27028" y="58412"/>
                  </a:lnTo>
                  <a:cubicBezTo>
                    <a:pt x="12121" y="58412"/>
                    <a:pt x="1" y="70532"/>
                    <a:pt x="1" y="85439"/>
                  </a:cubicBezTo>
                  <a:cubicBezTo>
                    <a:pt x="1" y="92880"/>
                    <a:pt x="3037" y="99643"/>
                    <a:pt x="7918" y="104525"/>
                  </a:cubicBezTo>
                  <a:cubicBezTo>
                    <a:pt x="12824" y="109418"/>
                    <a:pt x="19574" y="112454"/>
                    <a:pt x="27028" y="112454"/>
                  </a:cubicBezTo>
                  <a:lnTo>
                    <a:pt x="48328" y="112454"/>
                  </a:lnTo>
                  <a:cubicBezTo>
                    <a:pt x="50697" y="112454"/>
                    <a:pt x="52924" y="113383"/>
                    <a:pt x="54591" y="115050"/>
                  </a:cubicBezTo>
                  <a:cubicBezTo>
                    <a:pt x="56270" y="116729"/>
                    <a:pt x="57198" y="118955"/>
                    <a:pt x="57198" y="121324"/>
                  </a:cubicBezTo>
                  <a:cubicBezTo>
                    <a:pt x="57198" y="127670"/>
                    <a:pt x="59663" y="133635"/>
                    <a:pt x="64163" y="138124"/>
                  </a:cubicBezTo>
                  <a:cubicBezTo>
                    <a:pt x="68652" y="142613"/>
                    <a:pt x="74605" y="145077"/>
                    <a:pt x="80951" y="145077"/>
                  </a:cubicBezTo>
                  <a:lnTo>
                    <a:pt x="132660" y="145089"/>
                  </a:lnTo>
                  <a:lnTo>
                    <a:pt x="132660" y="130195"/>
                  </a:lnTo>
                  <a:lnTo>
                    <a:pt x="80963" y="130195"/>
                  </a:lnTo>
                  <a:cubicBezTo>
                    <a:pt x="78594" y="130195"/>
                    <a:pt x="76367" y="129266"/>
                    <a:pt x="74688" y="127599"/>
                  </a:cubicBezTo>
                  <a:cubicBezTo>
                    <a:pt x="73010" y="125920"/>
                    <a:pt x="72093" y="123694"/>
                    <a:pt x="72093" y="121324"/>
                  </a:cubicBezTo>
                  <a:cubicBezTo>
                    <a:pt x="72081" y="108228"/>
                    <a:pt x="61425" y="97572"/>
                    <a:pt x="48328" y="97572"/>
                  </a:cubicBezTo>
                  <a:lnTo>
                    <a:pt x="27016" y="97572"/>
                  </a:lnTo>
                  <a:cubicBezTo>
                    <a:pt x="20336" y="97572"/>
                    <a:pt x="14895" y="92118"/>
                    <a:pt x="14883" y="85439"/>
                  </a:cubicBezTo>
                  <a:cubicBezTo>
                    <a:pt x="14895" y="78748"/>
                    <a:pt x="20336" y="73307"/>
                    <a:pt x="27016" y="73307"/>
                  </a:cubicBezTo>
                  <a:lnTo>
                    <a:pt x="45816" y="73307"/>
                  </a:lnTo>
                  <a:cubicBezTo>
                    <a:pt x="58567" y="73307"/>
                    <a:pt x="68950" y="62924"/>
                    <a:pt x="68950" y="50173"/>
                  </a:cubicBezTo>
                  <a:cubicBezTo>
                    <a:pt x="68950" y="37405"/>
                    <a:pt x="58579" y="27039"/>
                    <a:pt x="45826" y="27039"/>
                  </a:cubicBezTo>
                  <a:cubicBezTo>
                    <a:pt x="45819" y="27039"/>
                    <a:pt x="45811" y="27039"/>
                    <a:pt x="45804" y="27039"/>
                  </a:cubicBezTo>
                  <a:lnTo>
                    <a:pt x="34862" y="27039"/>
                  </a:lnTo>
                  <a:cubicBezTo>
                    <a:pt x="34100" y="27039"/>
                    <a:pt x="33576" y="26682"/>
                    <a:pt x="33279" y="26384"/>
                  </a:cubicBezTo>
                  <a:cubicBezTo>
                    <a:pt x="32981" y="26087"/>
                    <a:pt x="32624" y="25563"/>
                    <a:pt x="32624" y="24801"/>
                  </a:cubicBezTo>
                  <a:lnTo>
                    <a:pt x="32624" y="12"/>
                  </a:lnTo>
                  <a:lnTo>
                    <a:pt x="1774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59;p35">
              <a:extLst>
                <a:ext uri="{FF2B5EF4-FFF2-40B4-BE49-F238E27FC236}">
                  <a16:creationId xmlns:a16="http://schemas.microsoft.com/office/drawing/2014/main" id="{DC45ADA7-CCA9-444E-B23C-B496085E53EE}"/>
                </a:ext>
              </a:extLst>
            </p:cNvPr>
            <p:cNvSpPr/>
            <p:nvPr/>
          </p:nvSpPr>
          <p:spPr>
            <a:xfrm>
              <a:off x="4976825" y="453845"/>
              <a:ext cx="3793930" cy="4125405"/>
            </a:xfrm>
            <a:custGeom>
              <a:avLst/>
              <a:gdLst/>
              <a:ahLst/>
              <a:cxnLst/>
              <a:rect l="l" t="t" r="r" b="b"/>
              <a:pathLst>
                <a:path w="114456" h="124456" extrusionOk="0">
                  <a:moveTo>
                    <a:pt x="17741" y="0"/>
                  </a:moveTo>
                  <a:lnTo>
                    <a:pt x="17741" y="4167"/>
                  </a:lnTo>
                  <a:lnTo>
                    <a:pt x="18741" y="4167"/>
                  </a:lnTo>
                  <a:lnTo>
                    <a:pt x="18741" y="0"/>
                  </a:lnTo>
                  <a:close/>
                  <a:moveTo>
                    <a:pt x="17741" y="8346"/>
                  </a:moveTo>
                  <a:lnTo>
                    <a:pt x="17741" y="11109"/>
                  </a:lnTo>
                  <a:cubicBezTo>
                    <a:pt x="17753" y="11597"/>
                    <a:pt x="17789" y="12109"/>
                    <a:pt x="17860" y="12585"/>
                  </a:cubicBezTo>
                  <a:lnTo>
                    <a:pt x="18837" y="12442"/>
                  </a:lnTo>
                  <a:cubicBezTo>
                    <a:pt x="18777" y="12002"/>
                    <a:pt x="18741" y="11561"/>
                    <a:pt x="18741" y="11109"/>
                  </a:cubicBezTo>
                  <a:lnTo>
                    <a:pt x="18741" y="8358"/>
                  </a:lnTo>
                  <a:lnTo>
                    <a:pt x="17741" y="8346"/>
                  </a:lnTo>
                  <a:close/>
                  <a:moveTo>
                    <a:pt x="20230" y="16133"/>
                  </a:moveTo>
                  <a:lnTo>
                    <a:pt x="19396" y="16669"/>
                  </a:lnTo>
                  <a:cubicBezTo>
                    <a:pt x="19789" y="17252"/>
                    <a:pt x="20230" y="17800"/>
                    <a:pt x="20730" y="18300"/>
                  </a:cubicBezTo>
                  <a:cubicBezTo>
                    <a:pt x="21265" y="18836"/>
                    <a:pt x="21873" y="19312"/>
                    <a:pt x="22516" y="19717"/>
                  </a:cubicBezTo>
                  <a:lnTo>
                    <a:pt x="23040" y="18872"/>
                  </a:lnTo>
                  <a:cubicBezTo>
                    <a:pt x="21920" y="18181"/>
                    <a:pt x="20944" y="17228"/>
                    <a:pt x="20230" y="16133"/>
                  </a:cubicBezTo>
                  <a:close/>
                  <a:moveTo>
                    <a:pt x="26742" y="20217"/>
                  </a:moveTo>
                  <a:lnTo>
                    <a:pt x="26611" y="21193"/>
                  </a:lnTo>
                  <a:cubicBezTo>
                    <a:pt x="27040" y="21253"/>
                    <a:pt x="27481" y="21277"/>
                    <a:pt x="27921" y="21277"/>
                  </a:cubicBezTo>
                  <a:lnTo>
                    <a:pt x="30850" y="21277"/>
                  </a:lnTo>
                  <a:lnTo>
                    <a:pt x="30850" y="20276"/>
                  </a:lnTo>
                  <a:lnTo>
                    <a:pt x="27921" y="20276"/>
                  </a:lnTo>
                  <a:cubicBezTo>
                    <a:pt x="27528" y="20276"/>
                    <a:pt x="27123" y="20265"/>
                    <a:pt x="26742" y="20217"/>
                  </a:cubicBezTo>
                  <a:close/>
                  <a:moveTo>
                    <a:pt x="35029" y="20276"/>
                  </a:moveTo>
                  <a:lnTo>
                    <a:pt x="35029" y="21277"/>
                  </a:lnTo>
                  <a:lnTo>
                    <a:pt x="39196" y="21277"/>
                  </a:lnTo>
                  <a:lnTo>
                    <a:pt x="39208" y="20288"/>
                  </a:lnTo>
                  <a:lnTo>
                    <a:pt x="38875" y="20288"/>
                  </a:lnTo>
                  <a:lnTo>
                    <a:pt x="35029" y="20276"/>
                  </a:lnTo>
                  <a:close/>
                  <a:moveTo>
                    <a:pt x="43459" y="20943"/>
                  </a:moveTo>
                  <a:lnTo>
                    <a:pt x="43173" y="21908"/>
                  </a:lnTo>
                  <a:cubicBezTo>
                    <a:pt x="44471" y="22289"/>
                    <a:pt x="45709" y="22836"/>
                    <a:pt x="46864" y="23551"/>
                  </a:cubicBezTo>
                  <a:lnTo>
                    <a:pt x="47376" y="22705"/>
                  </a:lnTo>
                  <a:cubicBezTo>
                    <a:pt x="46161" y="21943"/>
                    <a:pt x="44840" y="21348"/>
                    <a:pt x="43459" y="20943"/>
                  </a:cubicBezTo>
                  <a:close/>
                  <a:moveTo>
                    <a:pt x="50710" y="25432"/>
                  </a:moveTo>
                  <a:lnTo>
                    <a:pt x="49971" y="26099"/>
                  </a:lnTo>
                  <a:cubicBezTo>
                    <a:pt x="50900" y="27087"/>
                    <a:pt x="51686" y="28194"/>
                    <a:pt x="52317" y="29385"/>
                  </a:cubicBezTo>
                  <a:lnTo>
                    <a:pt x="53186" y="28932"/>
                  </a:lnTo>
                  <a:cubicBezTo>
                    <a:pt x="52519" y="27646"/>
                    <a:pt x="51686" y="26480"/>
                    <a:pt x="50710" y="25432"/>
                  </a:cubicBezTo>
                  <a:close/>
                  <a:moveTo>
                    <a:pt x="54674" y="32957"/>
                  </a:moveTo>
                  <a:lnTo>
                    <a:pt x="53710" y="33183"/>
                  </a:lnTo>
                  <a:cubicBezTo>
                    <a:pt x="53936" y="34242"/>
                    <a:pt x="54067" y="35362"/>
                    <a:pt x="54067" y="36481"/>
                  </a:cubicBezTo>
                  <a:cubicBezTo>
                    <a:pt x="54067" y="36707"/>
                    <a:pt x="54055" y="36957"/>
                    <a:pt x="54043" y="37195"/>
                  </a:cubicBezTo>
                  <a:lnTo>
                    <a:pt x="55032" y="37243"/>
                  </a:lnTo>
                  <a:cubicBezTo>
                    <a:pt x="55055" y="36981"/>
                    <a:pt x="55055" y="36731"/>
                    <a:pt x="55055" y="36469"/>
                  </a:cubicBezTo>
                  <a:cubicBezTo>
                    <a:pt x="55055" y="35290"/>
                    <a:pt x="54924" y="34111"/>
                    <a:pt x="54674" y="32957"/>
                  </a:cubicBezTo>
                  <a:close/>
                  <a:moveTo>
                    <a:pt x="53329" y="41160"/>
                  </a:moveTo>
                  <a:cubicBezTo>
                    <a:pt x="52912" y="42446"/>
                    <a:pt x="52329" y="43672"/>
                    <a:pt x="51579" y="44791"/>
                  </a:cubicBezTo>
                  <a:lnTo>
                    <a:pt x="52412" y="45339"/>
                  </a:lnTo>
                  <a:cubicBezTo>
                    <a:pt x="53210" y="44137"/>
                    <a:pt x="53829" y="42839"/>
                    <a:pt x="54270" y="41470"/>
                  </a:cubicBezTo>
                  <a:lnTo>
                    <a:pt x="53329" y="41160"/>
                  </a:lnTo>
                  <a:close/>
                  <a:moveTo>
                    <a:pt x="48948" y="47851"/>
                  </a:moveTo>
                  <a:cubicBezTo>
                    <a:pt x="47924" y="48744"/>
                    <a:pt x="46804" y="49506"/>
                    <a:pt x="45602" y="50102"/>
                  </a:cubicBezTo>
                  <a:lnTo>
                    <a:pt x="46042" y="50983"/>
                  </a:lnTo>
                  <a:cubicBezTo>
                    <a:pt x="47316" y="50352"/>
                    <a:pt x="48531" y="49542"/>
                    <a:pt x="49602" y="48601"/>
                  </a:cubicBezTo>
                  <a:lnTo>
                    <a:pt x="48948" y="47851"/>
                  </a:lnTo>
                  <a:close/>
                  <a:moveTo>
                    <a:pt x="21004" y="51673"/>
                  </a:moveTo>
                  <a:lnTo>
                    <a:pt x="21004" y="52661"/>
                  </a:lnTo>
                  <a:lnTo>
                    <a:pt x="25183" y="52661"/>
                  </a:lnTo>
                  <a:lnTo>
                    <a:pt x="25183" y="51673"/>
                  </a:lnTo>
                  <a:close/>
                  <a:moveTo>
                    <a:pt x="29362" y="51661"/>
                  </a:moveTo>
                  <a:lnTo>
                    <a:pt x="29362" y="52661"/>
                  </a:lnTo>
                  <a:lnTo>
                    <a:pt x="33541" y="52661"/>
                  </a:lnTo>
                  <a:lnTo>
                    <a:pt x="33541" y="51673"/>
                  </a:lnTo>
                  <a:lnTo>
                    <a:pt x="29362" y="51661"/>
                  </a:lnTo>
                  <a:close/>
                  <a:moveTo>
                    <a:pt x="41780" y="51387"/>
                  </a:moveTo>
                  <a:cubicBezTo>
                    <a:pt x="40827" y="51566"/>
                    <a:pt x="39839" y="51673"/>
                    <a:pt x="38875" y="51673"/>
                  </a:cubicBezTo>
                  <a:lnTo>
                    <a:pt x="37720" y="51673"/>
                  </a:lnTo>
                  <a:lnTo>
                    <a:pt x="37708" y="52661"/>
                  </a:lnTo>
                  <a:lnTo>
                    <a:pt x="38863" y="52661"/>
                  </a:lnTo>
                  <a:cubicBezTo>
                    <a:pt x="39911" y="52661"/>
                    <a:pt x="40947" y="52566"/>
                    <a:pt x="41970" y="52364"/>
                  </a:cubicBezTo>
                  <a:lnTo>
                    <a:pt x="41780" y="51387"/>
                  </a:lnTo>
                  <a:close/>
                  <a:moveTo>
                    <a:pt x="16765" y="51947"/>
                  </a:moveTo>
                  <a:cubicBezTo>
                    <a:pt x="15348" y="52173"/>
                    <a:pt x="13967" y="52566"/>
                    <a:pt x="12645" y="53090"/>
                  </a:cubicBezTo>
                  <a:lnTo>
                    <a:pt x="13003" y="54019"/>
                  </a:lnTo>
                  <a:cubicBezTo>
                    <a:pt x="14265" y="53519"/>
                    <a:pt x="15586" y="53138"/>
                    <a:pt x="16920" y="52923"/>
                  </a:cubicBezTo>
                  <a:lnTo>
                    <a:pt x="16765" y="51947"/>
                  </a:lnTo>
                  <a:close/>
                  <a:moveTo>
                    <a:pt x="8859" y="55090"/>
                  </a:moveTo>
                  <a:cubicBezTo>
                    <a:pt x="7800" y="55805"/>
                    <a:pt x="6799" y="56638"/>
                    <a:pt x="5883" y="57555"/>
                  </a:cubicBezTo>
                  <a:lnTo>
                    <a:pt x="5597" y="57841"/>
                  </a:lnTo>
                  <a:lnTo>
                    <a:pt x="6299" y="58531"/>
                  </a:lnTo>
                  <a:lnTo>
                    <a:pt x="6585" y="58257"/>
                  </a:lnTo>
                  <a:cubicBezTo>
                    <a:pt x="7454" y="57388"/>
                    <a:pt x="8407" y="56602"/>
                    <a:pt x="9431" y="55912"/>
                  </a:cubicBezTo>
                  <a:lnTo>
                    <a:pt x="8859" y="55090"/>
                  </a:lnTo>
                  <a:close/>
                  <a:moveTo>
                    <a:pt x="2977" y="61222"/>
                  </a:moveTo>
                  <a:cubicBezTo>
                    <a:pt x="2227" y="62448"/>
                    <a:pt x="1608" y="63746"/>
                    <a:pt x="1132" y="65080"/>
                  </a:cubicBezTo>
                  <a:lnTo>
                    <a:pt x="2073" y="65413"/>
                  </a:lnTo>
                  <a:cubicBezTo>
                    <a:pt x="2525" y="64139"/>
                    <a:pt x="3108" y="62901"/>
                    <a:pt x="3823" y="61746"/>
                  </a:cubicBezTo>
                  <a:lnTo>
                    <a:pt x="2977" y="61222"/>
                  </a:lnTo>
                  <a:close/>
                  <a:moveTo>
                    <a:pt x="168" y="69247"/>
                  </a:moveTo>
                  <a:cubicBezTo>
                    <a:pt x="60" y="70068"/>
                    <a:pt x="1" y="70902"/>
                    <a:pt x="1" y="71747"/>
                  </a:cubicBezTo>
                  <a:cubicBezTo>
                    <a:pt x="1" y="72330"/>
                    <a:pt x="37" y="72926"/>
                    <a:pt x="84" y="73521"/>
                  </a:cubicBezTo>
                  <a:lnTo>
                    <a:pt x="1072" y="73438"/>
                  </a:lnTo>
                  <a:cubicBezTo>
                    <a:pt x="1025" y="72878"/>
                    <a:pt x="1001" y="72307"/>
                    <a:pt x="1001" y="71747"/>
                  </a:cubicBezTo>
                  <a:cubicBezTo>
                    <a:pt x="1001" y="70949"/>
                    <a:pt x="1049" y="70152"/>
                    <a:pt x="1156" y="69366"/>
                  </a:cubicBezTo>
                  <a:lnTo>
                    <a:pt x="168" y="69247"/>
                  </a:lnTo>
                  <a:close/>
                  <a:moveTo>
                    <a:pt x="1858" y="77426"/>
                  </a:moveTo>
                  <a:lnTo>
                    <a:pt x="906" y="77712"/>
                  </a:lnTo>
                  <a:cubicBezTo>
                    <a:pt x="1334" y="79069"/>
                    <a:pt x="1906" y="80391"/>
                    <a:pt x="2608" y="81629"/>
                  </a:cubicBezTo>
                  <a:lnTo>
                    <a:pt x="3478" y="81153"/>
                  </a:lnTo>
                  <a:cubicBezTo>
                    <a:pt x="2811" y="79962"/>
                    <a:pt x="2263" y="78712"/>
                    <a:pt x="1858" y="77426"/>
                  </a:cubicBezTo>
                  <a:close/>
                  <a:moveTo>
                    <a:pt x="5847" y="84439"/>
                  </a:moveTo>
                  <a:lnTo>
                    <a:pt x="5109" y="85106"/>
                  </a:lnTo>
                  <a:cubicBezTo>
                    <a:pt x="5359" y="85380"/>
                    <a:pt x="5621" y="85665"/>
                    <a:pt x="5883" y="85927"/>
                  </a:cubicBezTo>
                  <a:cubicBezTo>
                    <a:pt x="6633" y="86677"/>
                    <a:pt x="7430" y="87368"/>
                    <a:pt x="8276" y="87975"/>
                  </a:cubicBezTo>
                  <a:lnTo>
                    <a:pt x="8859" y="87166"/>
                  </a:lnTo>
                  <a:cubicBezTo>
                    <a:pt x="7764" y="86380"/>
                    <a:pt x="6740" y="85451"/>
                    <a:pt x="5847" y="84439"/>
                  </a:cubicBezTo>
                  <a:close/>
                  <a:moveTo>
                    <a:pt x="12383" y="89202"/>
                  </a:moveTo>
                  <a:lnTo>
                    <a:pt x="11979" y="90106"/>
                  </a:lnTo>
                  <a:cubicBezTo>
                    <a:pt x="13276" y="90678"/>
                    <a:pt x="14646" y="91119"/>
                    <a:pt x="16051" y="91404"/>
                  </a:cubicBezTo>
                  <a:lnTo>
                    <a:pt x="16253" y="90428"/>
                  </a:lnTo>
                  <a:cubicBezTo>
                    <a:pt x="14919" y="90166"/>
                    <a:pt x="13622" y="89749"/>
                    <a:pt x="12383" y="89202"/>
                  </a:cubicBezTo>
                  <a:close/>
                  <a:moveTo>
                    <a:pt x="20301" y="90821"/>
                  </a:moveTo>
                  <a:lnTo>
                    <a:pt x="20301" y="91809"/>
                  </a:lnTo>
                  <a:lnTo>
                    <a:pt x="24480" y="91809"/>
                  </a:lnTo>
                  <a:lnTo>
                    <a:pt x="24468" y="90821"/>
                  </a:lnTo>
                  <a:close/>
                  <a:moveTo>
                    <a:pt x="28659" y="90833"/>
                  </a:moveTo>
                  <a:lnTo>
                    <a:pt x="28659" y="91809"/>
                  </a:lnTo>
                  <a:lnTo>
                    <a:pt x="32826" y="91809"/>
                  </a:lnTo>
                  <a:lnTo>
                    <a:pt x="32826" y="90833"/>
                  </a:lnTo>
                  <a:close/>
                  <a:moveTo>
                    <a:pt x="37017" y="90821"/>
                  </a:moveTo>
                  <a:lnTo>
                    <a:pt x="37006" y="91809"/>
                  </a:lnTo>
                  <a:lnTo>
                    <a:pt x="41185" y="91809"/>
                  </a:lnTo>
                  <a:lnTo>
                    <a:pt x="41185" y="90821"/>
                  </a:lnTo>
                  <a:close/>
                  <a:moveTo>
                    <a:pt x="45447" y="91309"/>
                  </a:moveTo>
                  <a:lnTo>
                    <a:pt x="45209" y="92273"/>
                  </a:lnTo>
                  <a:cubicBezTo>
                    <a:pt x="46507" y="92607"/>
                    <a:pt x="47781" y="93095"/>
                    <a:pt x="48971" y="93738"/>
                  </a:cubicBezTo>
                  <a:lnTo>
                    <a:pt x="49436" y="92881"/>
                  </a:lnTo>
                  <a:cubicBezTo>
                    <a:pt x="48174" y="92178"/>
                    <a:pt x="46840" y="91654"/>
                    <a:pt x="45447" y="91309"/>
                  </a:cubicBezTo>
                  <a:close/>
                  <a:moveTo>
                    <a:pt x="52912" y="95393"/>
                  </a:moveTo>
                  <a:lnTo>
                    <a:pt x="52234" y="96107"/>
                  </a:lnTo>
                  <a:lnTo>
                    <a:pt x="52555" y="96441"/>
                  </a:lnTo>
                  <a:cubicBezTo>
                    <a:pt x="53412" y="97286"/>
                    <a:pt x="54162" y="98227"/>
                    <a:pt x="54793" y="99239"/>
                  </a:cubicBezTo>
                  <a:lnTo>
                    <a:pt x="55639" y="98715"/>
                  </a:lnTo>
                  <a:cubicBezTo>
                    <a:pt x="54972" y="97643"/>
                    <a:pt x="54174" y="96643"/>
                    <a:pt x="53281" y="95750"/>
                  </a:cubicBezTo>
                  <a:cubicBezTo>
                    <a:pt x="53162" y="95631"/>
                    <a:pt x="53043" y="95500"/>
                    <a:pt x="52912" y="95393"/>
                  </a:cubicBezTo>
                  <a:close/>
                  <a:moveTo>
                    <a:pt x="57437" y="102608"/>
                  </a:moveTo>
                  <a:lnTo>
                    <a:pt x="56496" y="102906"/>
                  </a:lnTo>
                  <a:cubicBezTo>
                    <a:pt x="56889" y="104192"/>
                    <a:pt x="57127" y="105537"/>
                    <a:pt x="57187" y="106882"/>
                  </a:cubicBezTo>
                  <a:lnTo>
                    <a:pt x="58175" y="106835"/>
                  </a:lnTo>
                  <a:cubicBezTo>
                    <a:pt x="58115" y="105394"/>
                    <a:pt x="57865" y="103977"/>
                    <a:pt x="57437" y="102608"/>
                  </a:cubicBezTo>
                  <a:close/>
                  <a:moveTo>
                    <a:pt x="58544" y="110907"/>
                  </a:moveTo>
                  <a:lnTo>
                    <a:pt x="57568" y="111121"/>
                  </a:lnTo>
                  <a:cubicBezTo>
                    <a:pt x="57865" y="112526"/>
                    <a:pt x="58342" y="113883"/>
                    <a:pt x="58984" y="115169"/>
                  </a:cubicBezTo>
                  <a:lnTo>
                    <a:pt x="59866" y="114729"/>
                  </a:lnTo>
                  <a:cubicBezTo>
                    <a:pt x="59258" y="113514"/>
                    <a:pt x="58818" y="112228"/>
                    <a:pt x="58544" y="110907"/>
                  </a:cubicBezTo>
                  <a:close/>
                  <a:moveTo>
                    <a:pt x="62128" y="118062"/>
                  </a:moveTo>
                  <a:lnTo>
                    <a:pt x="61378" y="118729"/>
                  </a:lnTo>
                  <a:cubicBezTo>
                    <a:pt x="61628" y="119003"/>
                    <a:pt x="61878" y="119265"/>
                    <a:pt x="62128" y="119527"/>
                  </a:cubicBezTo>
                  <a:cubicBezTo>
                    <a:pt x="62890" y="120277"/>
                    <a:pt x="63723" y="120956"/>
                    <a:pt x="64604" y="121563"/>
                  </a:cubicBezTo>
                  <a:lnTo>
                    <a:pt x="65164" y="120741"/>
                  </a:lnTo>
                  <a:cubicBezTo>
                    <a:pt x="64057" y="119991"/>
                    <a:pt x="63033" y="119086"/>
                    <a:pt x="62128" y="118062"/>
                  </a:cubicBezTo>
                  <a:close/>
                  <a:moveTo>
                    <a:pt x="68771" y="122563"/>
                  </a:moveTo>
                  <a:lnTo>
                    <a:pt x="68438" y="123492"/>
                  </a:lnTo>
                  <a:cubicBezTo>
                    <a:pt x="69783" y="123968"/>
                    <a:pt x="71200" y="124265"/>
                    <a:pt x="72629" y="124384"/>
                  </a:cubicBezTo>
                  <a:lnTo>
                    <a:pt x="72712" y="123396"/>
                  </a:lnTo>
                  <a:cubicBezTo>
                    <a:pt x="71367" y="123289"/>
                    <a:pt x="70033" y="123003"/>
                    <a:pt x="68771" y="122563"/>
                  </a:cubicBezTo>
                  <a:close/>
                  <a:moveTo>
                    <a:pt x="85202" y="123444"/>
                  </a:moveTo>
                  <a:lnTo>
                    <a:pt x="85214" y="124444"/>
                  </a:lnTo>
                  <a:lnTo>
                    <a:pt x="89381" y="124444"/>
                  </a:lnTo>
                  <a:lnTo>
                    <a:pt x="89381" y="123456"/>
                  </a:lnTo>
                  <a:lnTo>
                    <a:pt x="85202" y="123444"/>
                  </a:lnTo>
                  <a:close/>
                  <a:moveTo>
                    <a:pt x="97739" y="123444"/>
                  </a:moveTo>
                  <a:lnTo>
                    <a:pt x="93560" y="123456"/>
                  </a:lnTo>
                  <a:lnTo>
                    <a:pt x="93560" y="124444"/>
                  </a:lnTo>
                  <a:lnTo>
                    <a:pt x="97739" y="124444"/>
                  </a:lnTo>
                  <a:lnTo>
                    <a:pt x="97739" y="123444"/>
                  </a:lnTo>
                  <a:close/>
                  <a:moveTo>
                    <a:pt x="101918" y="123444"/>
                  </a:moveTo>
                  <a:lnTo>
                    <a:pt x="101907" y="124444"/>
                  </a:lnTo>
                  <a:lnTo>
                    <a:pt x="106086" y="124444"/>
                  </a:lnTo>
                  <a:lnTo>
                    <a:pt x="106098" y="123444"/>
                  </a:lnTo>
                  <a:close/>
                  <a:moveTo>
                    <a:pt x="76856" y="123444"/>
                  </a:moveTo>
                  <a:lnTo>
                    <a:pt x="76856" y="124456"/>
                  </a:lnTo>
                  <a:lnTo>
                    <a:pt x="81035" y="124444"/>
                  </a:lnTo>
                  <a:lnTo>
                    <a:pt x="81023" y="123444"/>
                  </a:lnTo>
                  <a:close/>
                  <a:moveTo>
                    <a:pt x="110265" y="123444"/>
                  </a:moveTo>
                  <a:lnTo>
                    <a:pt x="110265" y="124456"/>
                  </a:lnTo>
                  <a:lnTo>
                    <a:pt x="114456" y="124444"/>
                  </a:lnTo>
                  <a:lnTo>
                    <a:pt x="114444" y="1234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0;p35">
              <a:extLst>
                <a:ext uri="{FF2B5EF4-FFF2-40B4-BE49-F238E27FC236}">
                  <a16:creationId xmlns:a16="http://schemas.microsoft.com/office/drawing/2014/main" id="{6C773CDB-0C34-6F4D-B332-AE0E06FC9700}"/>
                </a:ext>
              </a:extLst>
            </p:cNvPr>
            <p:cNvSpPr/>
            <p:nvPr/>
          </p:nvSpPr>
          <p:spPr>
            <a:xfrm>
              <a:off x="4809500" y="62747"/>
              <a:ext cx="4271851" cy="4683874"/>
            </a:xfrm>
            <a:custGeom>
              <a:avLst/>
              <a:gdLst/>
              <a:ahLst/>
              <a:cxnLst/>
              <a:rect l="l" t="t" r="r" b="b"/>
              <a:pathLst>
                <a:path w="128874" h="141304" extrusionOk="0">
                  <a:moveTo>
                    <a:pt x="28528" y="322"/>
                  </a:moveTo>
                  <a:lnTo>
                    <a:pt x="28528" y="22908"/>
                  </a:lnTo>
                  <a:cubicBezTo>
                    <a:pt x="28528" y="24098"/>
                    <a:pt x="28992" y="25206"/>
                    <a:pt x="29826" y="26039"/>
                  </a:cubicBezTo>
                  <a:cubicBezTo>
                    <a:pt x="30671" y="26884"/>
                    <a:pt x="31778" y="27337"/>
                    <a:pt x="32969" y="27337"/>
                  </a:cubicBezTo>
                  <a:lnTo>
                    <a:pt x="43923" y="27349"/>
                  </a:lnTo>
                  <a:cubicBezTo>
                    <a:pt x="55460" y="27349"/>
                    <a:pt x="64842" y="36731"/>
                    <a:pt x="64842" y="48268"/>
                  </a:cubicBezTo>
                  <a:cubicBezTo>
                    <a:pt x="64842" y="53864"/>
                    <a:pt x="62663" y="59103"/>
                    <a:pt x="58710" y="63055"/>
                  </a:cubicBezTo>
                  <a:cubicBezTo>
                    <a:pt x="54746" y="67020"/>
                    <a:pt x="49495" y="69199"/>
                    <a:pt x="43911" y="69199"/>
                  </a:cubicBezTo>
                  <a:lnTo>
                    <a:pt x="25135" y="69199"/>
                  </a:lnTo>
                  <a:cubicBezTo>
                    <a:pt x="17217" y="69199"/>
                    <a:pt x="10788" y="75628"/>
                    <a:pt x="10788" y="83546"/>
                  </a:cubicBezTo>
                  <a:cubicBezTo>
                    <a:pt x="10788" y="91440"/>
                    <a:pt x="17217" y="97881"/>
                    <a:pt x="25135" y="97881"/>
                  </a:cubicBezTo>
                  <a:lnTo>
                    <a:pt x="46435" y="97881"/>
                  </a:lnTo>
                  <a:cubicBezTo>
                    <a:pt x="52186" y="97893"/>
                    <a:pt x="57591" y="100131"/>
                    <a:pt x="61663" y="104203"/>
                  </a:cubicBezTo>
                  <a:cubicBezTo>
                    <a:pt x="65735" y="108275"/>
                    <a:pt x="67985" y="113681"/>
                    <a:pt x="67985" y="119431"/>
                  </a:cubicBezTo>
                  <a:cubicBezTo>
                    <a:pt x="67985" y="122396"/>
                    <a:pt x="69140" y="125170"/>
                    <a:pt x="71236" y="127266"/>
                  </a:cubicBezTo>
                  <a:cubicBezTo>
                    <a:pt x="73319" y="129361"/>
                    <a:pt x="76105" y="130516"/>
                    <a:pt x="79058" y="130516"/>
                  </a:cubicBezTo>
                  <a:lnTo>
                    <a:pt x="128552" y="130516"/>
                  </a:lnTo>
                  <a:lnTo>
                    <a:pt x="128552" y="140982"/>
                  </a:lnTo>
                  <a:lnTo>
                    <a:pt x="79070" y="140982"/>
                  </a:lnTo>
                  <a:cubicBezTo>
                    <a:pt x="73319" y="140982"/>
                    <a:pt x="67902" y="138743"/>
                    <a:pt x="63830" y="134671"/>
                  </a:cubicBezTo>
                  <a:cubicBezTo>
                    <a:pt x="59758" y="130599"/>
                    <a:pt x="57520" y="125182"/>
                    <a:pt x="57520" y="119431"/>
                  </a:cubicBezTo>
                  <a:cubicBezTo>
                    <a:pt x="57520" y="116467"/>
                    <a:pt x="56365" y="113693"/>
                    <a:pt x="54269" y="111597"/>
                  </a:cubicBezTo>
                  <a:cubicBezTo>
                    <a:pt x="52174" y="109502"/>
                    <a:pt x="49400" y="108347"/>
                    <a:pt x="46435" y="108347"/>
                  </a:cubicBezTo>
                  <a:lnTo>
                    <a:pt x="25123" y="108347"/>
                  </a:lnTo>
                  <a:cubicBezTo>
                    <a:pt x="18515" y="108347"/>
                    <a:pt x="12288" y="105763"/>
                    <a:pt x="7597" y="101072"/>
                  </a:cubicBezTo>
                  <a:cubicBezTo>
                    <a:pt x="2906" y="96381"/>
                    <a:pt x="322" y="90154"/>
                    <a:pt x="310" y="83546"/>
                  </a:cubicBezTo>
                  <a:cubicBezTo>
                    <a:pt x="310" y="69866"/>
                    <a:pt x="11443" y="58733"/>
                    <a:pt x="25123" y="58733"/>
                  </a:cubicBezTo>
                  <a:lnTo>
                    <a:pt x="43923" y="58733"/>
                  </a:lnTo>
                  <a:cubicBezTo>
                    <a:pt x="46697" y="58733"/>
                    <a:pt x="49328" y="57650"/>
                    <a:pt x="51317" y="55662"/>
                  </a:cubicBezTo>
                  <a:cubicBezTo>
                    <a:pt x="53293" y="53697"/>
                    <a:pt x="54377" y="51054"/>
                    <a:pt x="54377" y="48280"/>
                  </a:cubicBezTo>
                  <a:cubicBezTo>
                    <a:pt x="54377" y="45482"/>
                    <a:pt x="53281" y="42863"/>
                    <a:pt x="51305" y="40886"/>
                  </a:cubicBezTo>
                  <a:cubicBezTo>
                    <a:pt x="49328" y="38910"/>
                    <a:pt x="46709" y="37814"/>
                    <a:pt x="43911" y="37814"/>
                  </a:cubicBezTo>
                  <a:lnTo>
                    <a:pt x="32969" y="37814"/>
                  </a:lnTo>
                  <a:cubicBezTo>
                    <a:pt x="24742" y="37814"/>
                    <a:pt x="18062" y="31135"/>
                    <a:pt x="18051" y="22908"/>
                  </a:cubicBezTo>
                  <a:lnTo>
                    <a:pt x="18062" y="322"/>
                  </a:lnTo>
                  <a:close/>
                  <a:moveTo>
                    <a:pt x="17741" y="0"/>
                  </a:moveTo>
                  <a:lnTo>
                    <a:pt x="17741" y="22908"/>
                  </a:lnTo>
                  <a:cubicBezTo>
                    <a:pt x="17741" y="31302"/>
                    <a:pt x="24575" y="38124"/>
                    <a:pt x="32969" y="38136"/>
                  </a:cubicBezTo>
                  <a:lnTo>
                    <a:pt x="43923" y="38124"/>
                  </a:lnTo>
                  <a:cubicBezTo>
                    <a:pt x="46626" y="38124"/>
                    <a:pt x="49162" y="39183"/>
                    <a:pt x="51090" y="41100"/>
                  </a:cubicBezTo>
                  <a:cubicBezTo>
                    <a:pt x="52995" y="43017"/>
                    <a:pt x="54067" y="45565"/>
                    <a:pt x="54067" y="48268"/>
                  </a:cubicBezTo>
                  <a:cubicBezTo>
                    <a:pt x="54055" y="50983"/>
                    <a:pt x="52995" y="53530"/>
                    <a:pt x="51090" y="55435"/>
                  </a:cubicBezTo>
                  <a:cubicBezTo>
                    <a:pt x="49162" y="57364"/>
                    <a:pt x="46626" y="58412"/>
                    <a:pt x="43911" y="58424"/>
                  </a:cubicBezTo>
                  <a:lnTo>
                    <a:pt x="25123" y="58412"/>
                  </a:lnTo>
                  <a:cubicBezTo>
                    <a:pt x="11276" y="58412"/>
                    <a:pt x="1" y="69687"/>
                    <a:pt x="1" y="83546"/>
                  </a:cubicBezTo>
                  <a:cubicBezTo>
                    <a:pt x="1" y="90249"/>
                    <a:pt x="2620" y="96548"/>
                    <a:pt x="7371" y="101298"/>
                  </a:cubicBezTo>
                  <a:cubicBezTo>
                    <a:pt x="12121" y="106049"/>
                    <a:pt x="18432" y="108668"/>
                    <a:pt x="25123" y="108668"/>
                  </a:cubicBezTo>
                  <a:lnTo>
                    <a:pt x="46435" y="108656"/>
                  </a:lnTo>
                  <a:cubicBezTo>
                    <a:pt x="49304" y="108668"/>
                    <a:pt x="52019" y="109787"/>
                    <a:pt x="54043" y="111811"/>
                  </a:cubicBezTo>
                  <a:cubicBezTo>
                    <a:pt x="56079" y="113847"/>
                    <a:pt x="57198" y="116562"/>
                    <a:pt x="57210" y="119431"/>
                  </a:cubicBezTo>
                  <a:cubicBezTo>
                    <a:pt x="57198" y="125277"/>
                    <a:pt x="59472" y="130766"/>
                    <a:pt x="63604" y="134898"/>
                  </a:cubicBezTo>
                  <a:cubicBezTo>
                    <a:pt x="67735" y="139029"/>
                    <a:pt x="73224" y="141303"/>
                    <a:pt x="79070" y="141303"/>
                  </a:cubicBezTo>
                  <a:lnTo>
                    <a:pt x="128874" y="141303"/>
                  </a:lnTo>
                  <a:lnTo>
                    <a:pt x="128874" y="130195"/>
                  </a:lnTo>
                  <a:lnTo>
                    <a:pt x="79070" y="130195"/>
                  </a:lnTo>
                  <a:cubicBezTo>
                    <a:pt x="76189" y="130195"/>
                    <a:pt x="73486" y="129075"/>
                    <a:pt x="71450" y="127051"/>
                  </a:cubicBezTo>
                  <a:cubicBezTo>
                    <a:pt x="69426" y="125015"/>
                    <a:pt x="68295" y="122313"/>
                    <a:pt x="68295" y="119431"/>
                  </a:cubicBezTo>
                  <a:cubicBezTo>
                    <a:pt x="68295" y="113597"/>
                    <a:pt x="66021" y="108121"/>
                    <a:pt x="61877" y="103977"/>
                  </a:cubicBezTo>
                  <a:cubicBezTo>
                    <a:pt x="57746" y="99846"/>
                    <a:pt x="52269" y="97560"/>
                    <a:pt x="46435" y="97560"/>
                  </a:cubicBezTo>
                  <a:lnTo>
                    <a:pt x="25123" y="97572"/>
                  </a:lnTo>
                  <a:cubicBezTo>
                    <a:pt x="17396" y="97572"/>
                    <a:pt x="11097" y="91273"/>
                    <a:pt x="11097" y="83546"/>
                  </a:cubicBezTo>
                  <a:cubicBezTo>
                    <a:pt x="11097" y="75807"/>
                    <a:pt x="17396" y="69509"/>
                    <a:pt x="25123" y="69509"/>
                  </a:cubicBezTo>
                  <a:lnTo>
                    <a:pt x="43923" y="69509"/>
                  </a:lnTo>
                  <a:cubicBezTo>
                    <a:pt x="49578" y="69509"/>
                    <a:pt x="54900" y="67306"/>
                    <a:pt x="58925" y="63282"/>
                  </a:cubicBezTo>
                  <a:cubicBezTo>
                    <a:pt x="62949" y="59269"/>
                    <a:pt x="65152" y="53947"/>
                    <a:pt x="65164" y="48268"/>
                  </a:cubicBezTo>
                  <a:cubicBezTo>
                    <a:pt x="65152" y="36552"/>
                    <a:pt x="55627" y="27027"/>
                    <a:pt x="43923" y="27027"/>
                  </a:cubicBezTo>
                  <a:lnTo>
                    <a:pt x="32969" y="27039"/>
                  </a:lnTo>
                  <a:cubicBezTo>
                    <a:pt x="31862" y="27027"/>
                    <a:pt x="30838" y="26611"/>
                    <a:pt x="30052" y="25825"/>
                  </a:cubicBezTo>
                  <a:cubicBezTo>
                    <a:pt x="29266" y="25039"/>
                    <a:pt x="28838" y="24015"/>
                    <a:pt x="28838" y="22908"/>
                  </a:cubicBezTo>
                  <a:lnTo>
                    <a:pt x="28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982;p42">
            <a:extLst>
              <a:ext uri="{FF2B5EF4-FFF2-40B4-BE49-F238E27FC236}">
                <a16:creationId xmlns:a16="http://schemas.microsoft.com/office/drawing/2014/main" id="{ABADC849-5405-1642-A66E-E4693E54866D}"/>
              </a:ext>
            </a:extLst>
          </p:cNvPr>
          <p:cNvSpPr/>
          <p:nvPr/>
        </p:nvSpPr>
        <p:spPr>
          <a:xfrm>
            <a:off x="5984324" y="493098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7" name="Google Shape;1983;p42">
            <a:extLst>
              <a:ext uri="{FF2B5EF4-FFF2-40B4-BE49-F238E27FC236}">
                <a16:creationId xmlns:a16="http://schemas.microsoft.com/office/drawing/2014/main" id="{4B190EBF-D9A8-644C-86D0-DF0A0DCE762C}"/>
              </a:ext>
            </a:extLst>
          </p:cNvPr>
          <p:cNvSpPr/>
          <p:nvPr/>
        </p:nvSpPr>
        <p:spPr>
          <a:xfrm>
            <a:off x="6304899" y="314748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8" name="Google Shape;1984;p42">
            <a:extLst>
              <a:ext uri="{FF2B5EF4-FFF2-40B4-BE49-F238E27FC236}">
                <a16:creationId xmlns:a16="http://schemas.microsoft.com/office/drawing/2014/main" id="{108276DF-C698-DF45-9D7A-BE29425BF41A}"/>
              </a:ext>
            </a:extLst>
          </p:cNvPr>
          <p:cNvSpPr/>
          <p:nvPr/>
        </p:nvSpPr>
        <p:spPr>
          <a:xfrm>
            <a:off x="6513274" y="386373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19" name="Google Shape;1326;p34">
            <a:extLst>
              <a:ext uri="{FF2B5EF4-FFF2-40B4-BE49-F238E27FC236}">
                <a16:creationId xmlns:a16="http://schemas.microsoft.com/office/drawing/2014/main" id="{E632A316-E381-3B45-BAB6-5D58BCFD799A}"/>
              </a:ext>
            </a:extLst>
          </p:cNvPr>
          <p:cNvGrpSpPr>
            <a:grpSpLocks noChangeAspect="1"/>
          </p:cNvGrpSpPr>
          <p:nvPr/>
        </p:nvGrpSpPr>
        <p:grpSpPr>
          <a:xfrm>
            <a:off x="8321464" y="2304103"/>
            <a:ext cx="538120" cy="535294"/>
            <a:chOff x="1492675" y="4420975"/>
            <a:chExt cx="481825" cy="438525"/>
          </a:xfrm>
          <a:solidFill>
            <a:srgbClr val="00B0F0"/>
          </a:solidFill>
        </p:grpSpPr>
        <p:sp>
          <p:nvSpPr>
            <p:cNvPr id="20" name="Google Shape;1327;p34">
              <a:extLst>
                <a:ext uri="{FF2B5EF4-FFF2-40B4-BE49-F238E27FC236}">
                  <a16:creationId xmlns:a16="http://schemas.microsoft.com/office/drawing/2014/main" id="{6794F614-2F2E-FF48-9A31-23F8BF6955FE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1" name="Google Shape;1328;p34">
              <a:extLst>
                <a:ext uri="{FF2B5EF4-FFF2-40B4-BE49-F238E27FC236}">
                  <a16:creationId xmlns:a16="http://schemas.microsoft.com/office/drawing/2014/main" id="{F0FAE36E-17FA-0C42-B23B-E50434B4EC4A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2" name="Google Shape;1329;p34">
              <a:extLst>
                <a:ext uri="{FF2B5EF4-FFF2-40B4-BE49-F238E27FC236}">
                  <a16:creationId xmlns:a16="http://schemas.microsoft.com/office/drawing/2014/main" id="{B4D6A830-A33B-2A4F-9A2D-0D02858EB00A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3" name="Google Shape;1330;p34">
              <a:extLst>
                <a:ext uri="{FF2B5EF4-FFF2-40B4-BE49-F238E27FC236}">
                  <a16:creationId xmlns:a16="http://schemas.microsoft.com/office/drawing/2014/main" id="{0988D519-DCA5-E348-9B36-A447AA37B3C6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4" name="Google Shape;1331;p34">
              <a:extLst>
                <a:ext uri="{FF2B5EF4-FFF2-40B4-BE49-F238E27FC236}">
                  <a16:creationId xmlns:a16="http://schemas.microsoft.com/office/drawing/2014/main" id="{D584E13F-8ECF-334F-9650-CB310126C2D8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6" name="Rettangolo 4">
            <a:extLst>
              <a:ext uri="{FF2B5EF4-FFF2-40B4-BE49-F238E27FC236}">
                <a16:creationId xmlns:a16="http://schemas.microsoft.com/office/drawing/2014/main" id="{4656CB37-5F53-4AF7-B7C4-EB9C97154637}"/>
              </a:ext>
            </a:extLst>
          </p:cNvPr>
          <p:cNvSpPr/>
          <p:nvPr/>
        </p:nvSpPr>
        <p:spPr>
          <a:xfrm>
            <a:off x="230210" y="2839397"/>
            <a:ext cx="7343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>
                <a:latin typeface=" roboto condensed light"/>
              </a:rPr>
              <a:t>Discrete vs Continuous: </a:t>
            </a:r>
            <a:r>
              <a:rPr lang="en-US">
                <a:latin typeface=" roboto condensed light"/>
              </a:rPr>
              <a:t>There is not an evident advantage in performances in using one instead of the other. One could prefer to use the discrete one for its easier formulation.</a:t>
            </a:r>
            <a:endParaRPr lang="en-US" b="1">
              <a:latin typeface=" roboto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ECF50328-3CF1-5044-B51F-467E4359C952}"/>
                  </a:ext>
                </a:extLst>
              </p:cNvPr>
              <p:cNvSpPr/>
              <p:nvPr/>
            </p:nvSpPr>
            <p:spPr>
              <a:xfrm>
                <a:off x="1791650" y="1517602"/>
                <a:ext cx="5842542" cy="1189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buFont typeface="Arial" panose="020B0604020202020204" pitchFamily="34" charset="0"/>
                  <a:buChar char="•"/>
                  <a:defRPr/>
                </a:pPr>
                <a:r>
                  <a:rPr lang="en-US"/>
                  <a:t>CBF constraints </a:t>
                </a:r>
                <a:r>
                  <a:rPr lang="en-US">
                    <a:latin typeface=" roboto condensed light"/>
                  </a:rPr>
                  <a:t>allow the system to </a:t>
                </a:r>
                <a:r>
                  <a:rPr lang="en-US" b="1">
                    <a:latin typeface=" roboto condensed light"/>
                  </a:rPr>
                  <a:t>avoid obstacles </a:t>
                </a:r>
                <a:r>
                  <a:rPr lang="en-US">
                    <a:latin typeface=" roboto condensed light"/>
                  </a:rPr>
                  <a:t>even when it is </a:t>
                </a:r>
                <a:r>
                  <a:rPr lang="en-US" b="1">
                    <a:latin typeface=" roboto condensed light"/>
                  </a:rPr>
                  <a:t>far</a:t>
                </a:r>
                <a:r>
                  <a:rPr lang="en-US">
                    <a:latin typeface=" roboto condensed light"/>
                  </a:rPr>
                  <a:t> from them.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  <a:defRPr/>
                </a:pPr>
                <a:r>
                  <a:rPr lang="en-US">
                    <a:latin typeface=" roboto condensed light"/>
                  </a:rPr>
                  <a:t>It is possible to design a </a:t>
                </a:r>
                <a:r>
                  <a:rPr lang="en-US" b="1">
                    <a:latin typeface=" roboto condensed light"/>
                  </a:rPr>
                  <a:t>well suited CBF </a:t>
                </a:r>
                <a:r>
                  <a:rPr lang="en-US">
                    <a:latin typeface=" roboto condensed light"/>
                  </a:rPr>
                  <a:t>for the specific problem.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  <a:defRPr/>
                </a:pPr>
                <a:r>
                  <a:rPr lang="en-US"/>
                  <a:t>As the problem complexity increases, so does the computational time</a:t>
                </a:r>
                <a:r>
                  <a:rPr lang="en-US">
                    <a:latin typeface=" roboto condensed light"/>
                  </a:rPr>
                  <a:t>, but we can mitigate this issue by </a:t>
                </a:r>
                <a:r>
                  <a:rPr lang="en-US" b="1">
                    <a:latin typeface=" roboto condensed light"/>
                  </a:rPr>
                  <a:t>tuning</a:t>
                </a:r>
                <a:r>
                  <a:rPr lang="en-US">
                    <a:latin typeface=" roboto condensed light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/>
                  <a:t> accordingly.</a:t>
                </a:r>
              </a:p>
            </p:txBody>
          </p:sp>
        </mc:Choice>
        <mc:Fallback xmlns="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ECF50328-3CF1-5044-B51F-467E4359C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650" y="1517602"/>
                <a:ext cx="5842542" cy="1189941"/>
              </a:xfrm>
              <a:prstGeom prst="rect">
                <a:avLst/>
              </a:prstGeom>
              <a:blipFill>
                <a:blip r:embed="rId3"/>
                <a:stretch>
                  <a:fillRect l="-209" t="-1538" r="-31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302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38;p63">
            <a:extLst>
              <a:ext uri="{FF2B5EF4-FFF2-40B4-BE49-F238E27FC236}">
                <a16:creationId xmlns:a16="http://schemas.microsoft.com/office/drawing/2014/main" id="{A459FF2B-732A-4B73-94F8-3DE5A57ED8E9}"/>
              </a:ext>
            </a:extLst>
          </p:cNvPr>
          <p:cNvSpPr txBox="1">
            <a:spLocks/>
          </p:cNvSpPr>
          <p:nvPr/>
        </p:nvSpPr>
        <p:spPr>
          <a:xfrm>
            <a:off x="2762997" y="1938300"/>
            <a:ext cx="3618005" cy="133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4000" b="1">
                <a:solidFill>
                  <a:srgbClr val="D72F26"/>
                </a:solidFill>
                <a:latin typeface="Exo 2" panose="020B0604020202020204" charset="0"/>
              </a:rPr>
              <a:t>THANK YOU</a:t>
            </a:r>
          </a:p>
          <a:p>
            <a:pPr algn="ctr"/>
            <a:r>
              <a:rPr lang="en-US" sz="3200" b="1">
                <a:solidFill>
                  <a:srgbClr val="A05F3B"/>
                </a:solidFill>
                <a:latin typeface="Exo 2" panose="020B0604020202020204" charset="0"/>
              </a:rPr>
              <a:t>FOR LISTENING!</a:t>
            </a:r>
          </a:p>
        </p:txBody>
      </p:sp>
      <p:pic>
        <p:nvPicPr>
          <p:cNvPr id="3" name="Immagine 2" descr="Immagine che contiene giocattolo, rosso&#10;&#10;Descrizione generata automaticamente">
            <a:extLst>
              <a:ext uri="{FF2B5EF4-FFF2-40B4-BE49-F238E27FC236}">
                <a16:creationId xmlns:a16="http://schemas.microsoft.com/office/drawing/2014/main" id="{14A22170-641D-B24A-B431-5E6DD1DD9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80" y="532121"/>
            <a:ext cx="1651799" cy="1406179"/>
          </a:xfrm>
          <a:prstGeom prst="rect">
            <a:avLst/>
          </a:prstGeom>
        </p:spPr>
      </p:pic>
      <p:grpSp>
        <p:nvGrpSpPr>
          <p:cNvPr id="182" name="Google Shape;499;p23">
            <a:extLst>
              <a:ext uri="{FF2B5EF4-FFF2-40B4-BE49-F238E27FC236}">
                <a16:creationId xmlns:a16="http://schemas.microsoft.com/office/drawing/2014/main" id="{477649C3-F746-F24E-B95F-F704D4AE59B9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614682"/>
            <a:ext cx="4831882" cy="606191"/>
            <a:chOff x="0" y="3354801"/>
            <a:chExt cx="8433454" cy="1058032"/>
          </a:xfrm>
        </p:grpSpPr>
        <p:sp>
          <p:nvSpPr>
            <p:cNvPr id="183" name="Google Shape;500;p23">
              <a:extLst>
                <a:ext uri="{FF2B5EF4-FFF2-40B4-BE49-F238E27FC236}">
                  <a16:creationId xmlns:a16="http://schemas.microsoft.com/office/drawing/2014/main" id="{BB92F500-1BA9-4043-A209-A45144B4421D}"/>
                </a:ext>
              </a:extLst>
            </p:cNvPr>
            <p:cNvSpPr/>
            <p:nvPr/>
          </p:nvSpPr>
          <p:spPr>
            <a:xfrm>
              <a:off x="0" y="3483450"/>
              <a:ext cx="8433454" cy="801090"/>
            </a:xfrm>
            <a:custGeom>
              <a:avLst/>
              <a:gdLst/>
              <a:ahLst/>
              <a:cxnLst/>
              <a:rect l="l" t="t" r="r" b="b"/>
              <a:pathLst>
                <a:path w="273547" h="35267" extrusionOk="0">
                  <a:moveTo>
                    <a:pt x="1" y="1"/>
                  </a:moveTo>
                  <a:lnTo>
                    <a:pt x="1" y="35267"/>
                  </a:lnTo>
                  <a:lnTo>
                    <a:pt x="258962" y="35267"/>
                  </a:lnTo>
                  <a:lnTo>
                    <a:pt x="273547" y="17598"/>
                  </a:lnTo>
                  <a:lnTo>
                    <a:pt x="258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84" name="Google Shape;501;p23">
              <a:extLst>
                <a:ext uri="{FF2B5EF4-FFF2-40B4-BE49-F238E27FC236}">
                  <a16:creationId xmlns:a16="http://schemas.microsoft.com/office/drawing/2014/main" id="{8198F60B-EF5A-7E41-8ACF-A060E5DD8E05}"/>
                </a:ext>
              </a:extLst>
            </p:cNvPr>
            <p:cNvSpPr/>
            <p:nvPr/>
          </p:nvSpPr>
          <p:spPr>
            <a:xfrm>
              <a:off x="1480" y="3354801"/>
              <a:ext cx="7990427" cy="98409"/>
            </a:xfrm>
            <a:custGeom>
              <a:avLst/>
              <a:gdLst/>
              <a:ahLst/>
              <a:cxnLst/>
              <a:rect l="l" t="t" r="r" b="b"/>
              <a:pathLst>
                <a:path w="259177" h="3192" extrusionOk="0">
                  <a:moveTo>
                    <a:pt x="1" y="0"/>
                  </a:moveTo>
                  <a:lnTo>
                    <a:pt x="1" y="3191"/>
                  </a:lnTo>
                  <a:lnTo>
                    <a:pt x="259176" y="3191"/>
                  </a:lnTo>
                  <a:lnTo>
                    <a:pt x="259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85" name="Google Shape;502;p23">
              <a:extLst>
                <a:ext uri="{FF2B5EF4-FFF2-40B4-BE49-F238E27FC236}">
                  <a16:creationId xmlns:a16="http://schemas.microsoft.com/office/drawing/2014/main" id="{CDB59C6E-1F33-C545-9214-4B0336FA1508}"/>
                </a:ext>
              </a:extLst>
            </p:cNvPr>
            <p:cNvSpPr/>
            <p:nvPr/>
          </p:nvSpPr>
          <p:spPr>
            <a:xfrm>
              <a:off x="1480" y="4314794"/>
              <a:ext cx="7990427" cy="98039"/>
            </a:xfrm>
            <a:custGeom>
              <a:avLst/>
              <a:gdLst/>
              <a:ahLst/>
              <a:cxnLst/>
              <a:rect l="l" t="t" r="r" b="b"/>
              <a:pathLst>
                <a:path w="259177" h="3180" extrusionOk="0">
                  <a:moveTo>
                    <a:pt x="1" y="1"/>
                  </a:moveTo>
                  <a:lnTo>
                    <a:pt x="1" y="3180"/>
                  </a:lnTo>
                  <a:lnTo>
                    <a:pt x="259176" y="3180"/>
                  </a:lnTo>
                  <a:lnTo>
                    <a:pt x="259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grpSp>
          <p:nvGrpSpPr>
            <p:cNvPr id="186" name="Google Shape;503;p23">
              <a:extLst>
                <a:ext uri="{FF2B5EF4-FFF2-40B4-BE49-F238E27FC236}">
                  <a16:creationId xmlns:a16="http://schemas.microsoft.com/office/drawing/2014/main" id="{271AE37F-9333-7549-98A0-C7D5A6DA8CDE}"/>
                </a:ext>
              </a:extLst>
            </p:cNvPr>
            <p:cNvGrpSpPr/>
            <p:nvPr/>
          </p:nvGrpSpPr>
          <p:grpSpPr>
            <a:xfrm>
              <a:off x="346902" y="3857188"/>
              <a:ext cx="7740127" cy="53613"/>
              <a:chOff x="346902" y="3236710"/>
              <a:chExt cx="7740127" cy="53613"/>
            </a:xfrm>
          </p:grpSpPr>
          <p:sp>
            <p:nvSpPr>
              <p:cNvPr id="187" name="Google Shape;504;p23">
                <a:extLst>
                  <a:ext uri="{FF2B5EF4-FFF2-40B4-BE49-F238E27FC236}">
                    <a16:creationId xmlns:a16="http://schemas.microsoft.com/office/drawing/2014/main" id="{5B2F998D-BA66-D24A-A3C1-C7CCACE6AE80}"/>
                  </a:ext>
                </a:extLst>
              </p:cNvPr>
              <p:cNvSpPr/>
              <p:nvPr/>
            </p:nvSpPr>
            <p:spPr>
              <a:xfrm>
                <a:off x="330075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88" name="Google Shape;505;p23">
                <a:extLst>
                  <a:ext uri="{FF2B5EF4-FFF2-40B4-BE49-F238E27FC236}">
                    <a16:creationId xmlns:a16="http://schemas.microsoft.com/office/drawing/2014/main" id="{00FBCAB4-8E93-7A49-B667-BCCA46B46C4F}"/>
                  </a:ext>
                </a:extLst>
              </p:cNvPr>
              <p:cNvSpPr/>
              <p:nvPr/>
            </p:nvSpPr>
            <p:spPr>
              <a:xfrm>
                <a:off x="403929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91" name="Google Shape;506;p23">
                <a:extLst>
                  <a:ext uri="{FF2B5EF4-FFF2-40B4-BE49-F238E27FC236}">
                    <a16:creationId xmlns:a16="http://schemas.microsoft.com/office/drawing/2014/main" id="{F9A7C165-9D0E-E44C-AB1B-0FB0A5B04D55}"/>
                  </a:ext>
                </a:extLst>
              </p:cNvPr>
              <p:cNvSpPr/>
              <p:nvPr/>
            </p:nvSpPr>
            <p:spPr>
              <a:xfrm>
                <a:off x="477786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3" y="1739"/>
                    </a:lnTo>
                    <a:lnTo>
                      <a:pt x="11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92" name="Google Shape;507;p23">
                <a:extLst>
                  <a:ext uri="{FF2B5EF4-FFF2-40B4-BE49-F238E27FC236}">
                    <a16:creationId xmlns:a16="http://schemas.microsoft.com/office/drawing/2014/main" id="{D51A6F85-F211-EB4C-AA89-8680CAD88C76}"/>
                  </a:ext>
                </a:extLst>
              </p:cNvPr>
              <p:cNvSpPr/>
              <p:nvPr/>
            </p:nvSpPr>
            <p:spPr>
              <a:xfrm>
                <a:off x="551640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93" name="Google Shape;508;p23">
                <a:extLst>
                  <a:ext uri="{FF2B5EF4-FFF2-40B4-BE49-F238E27FC236}">
                    <a16:creationId xmlns:a16="http://schemas.microsoft.com/office/drawing/2014/main" id="{39D07060-36B2-4A42-8B4E-C2B0A77E1107}"/>
                  </a:ext>
                </a:extLst>
              </p:cNvPr>
              <p:cNvSpPr/>
              <p:nvPr/>
            </p:nvSpPr>
            <p:spPr>
              <a:xfrm>
                <a:off x="6254943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94" name="Google Shape;509;p23">
                <a:extLst>
                  <a:ext uri="{FF2B5EF4-FFF2-40B4-BE49-F238E27FC236}">
                    <a16:creationId xmlns:a16="http://schemas.microsoft.com/office/drawing/2014/main" id="{CB69E7C8-EC4E-0141-A458-2950D2733ECF}"/>
                  </a:ext>
                </a:extLst>
              </p:cNvPr>
              <p:cNvSpPr/>
              <p:nvPr/>
            </p:nvSpPr>
            <p:spPr>
              <a:xfrm>
                <a:off x="699351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95" name="Google Shape;510;p23">
                <a:extLst>
                  <a:ext uri="{FF2B5EF4-FFF2-40B4-BE49-F238E27FC236}">
                    <a16:creationId xmlns:a16="http://schemas.microsoft.com/office/drawing/2014/main" id="{AEA8F568-A6F7-7348-9FE6-D14FF435A031}"/>
                  </a:ext>
                </a:extLst>
              </p:cNvPr>
              <p:cNvSpPr/>
              <p:nvPr/>
            </p:nvSpPr>
            <p:spPr>
              <a:xfrm>
                <a:off x="773205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96" name="Google Shape;511;p23">
                <a:extLst>
                  <a:ext uri="{FF2B5EF4-FFF2-40B4-BE49-F238E27FC236}">
                    <a16:creationId xmlns:a16="http://schemas.microsoft.com/office/drawing/2014/main" id="{FB0BFDD0-5AA3-9B44-826E-E8DAAA78DDF1}"/>
                  </a:ext>
                </a:extLst>
              </p:cNvPr>
              <p:cNvSpPr/>
              <p:nvPr/>
            </p:nvSpPr>
            <p:spPr>
              <a:xfrm>
                <a:off x="346902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97" name="Google Shape;512;p23">
                <a:extLst>
                  <a:ext uri="{FF2B5EF4-FFF2-40B4-BE49-F238E27FC236}">
                    <a16:creationId xmlns:a16="http://schemas.microsoft.com/office/drawing/2014/main" id="{586D089E-E560-F148-86AC-942D1C41A759}"/>
                  </a:ext>
                </a:extLst>
              </p:cNvPr>
              <p:cNvSpPr/>
              <p:nvPr/>
            </p:nvSpPr>
            <p:spPr>
              <a:xfrm>
                <a:off x="108510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5" y="1739"/>
                    </a:lnTo>
                    <a:lnTo>
                      <a:pt x="11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98" name="Google Shape;513;p23">
                <a:extLst>
                  <a:ext uri="{FF2B5EF4-FFF2-40B4-BE49-F238E27FC236}">
                    <a16:creationId xmlns:a16="http://schemas.microsoft.com/office/drawing/2014/main" id="{1B62477D-8D17-654F-881B-8FF4D6B795BA}"/>
                  </a:ext>
                </a:extLst>
              </p:cNvPr>
              <p:cNvSpPr/>
              <p:nvPr/>
            </p:nvSpPr>
            <p:spPr>
              <a:xfrm>
                <a:off x="182364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199" name="Google Shape;514;p23">
                <a:extLst>
                  <a:ext uri="{FF2B5EF4-FFF2-40B4-BE49-F238E27FC236}">
                    <a16:creationId xmlns:a16="http://schemas.microsoft.com/office/drawing/2014/main" id="{60507971-003F-5C45-A0CB-56F15AF4F9D3}"/>
                  </a:ext>
                </a:extLst>
              </p:cNvPr>
              <p:cNvSpPr/>
              <p:nvPr/>
            </p:nvSpPr>
            <p:spPr>
              <a:xfrm>
                <a:off x="2562183" y="3236710"/>
                <a:ext cx="3553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251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1EDE440-647C-B347-AF9B-97E2208EC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416" y="103484"/>
            <a:ext cx="4704879" cy="946200"/>
          </a:xfrm>
        </p:spPr>
        <p:txBody>
          <a:bodyPr/>
          <a:lstStyle/>
          <a:p>
            <a:r>
              <a:rPr lang="en-US"/>
              <a:t>TOOLS:</a:t>
            </a:r>
            <a:br>
              <a:rPr lang="en-US"/>
            </a:br>
            <a:r>
              <a:rPr lang="en-US"/>
              <a:t>Model Predictive Control</a:t>
            </a:r>
          </a:p>
        </p:txBody>
      </p:sp>
      <p:sp>
        <p:nvSpPr>
          <p:cNvPr id="269" name="Google Shape;478;p22">
            <a:extLst>
              <a:ext uri="{FF2B5EF4-FFF2-40B4-BE49-F238E27FC236}">
                <a16:creationId xmlns:a16="http://schemas.microsoft.com/office/drawing/2014/main" id="{A967263A-3F27-8D46-A629-77A364991236}"/>
              </a:ext>
            </a:extLst>
          </p:cNvPr>
          <p:cNvSpPr txBox="1"/>
          <p:nvPr/>
        </p:nvSpPr>
        <p:spPr>
          <a:xfrm>
            <a:off x="410185" y="1641080"/>
            <a:ext cx="3158620" cy="224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rgbClr val="9411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MPC is used to achieve optimal performance while satisfying a set of </a:t>
            </a:r>
            <a:r>
              <a:rPr lang="en-US" b="1">
                <a:solidFill>
                  <a:srgbClr val="800000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constraints</a:t>
            </a: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.</a:t>
            </a:r>
          </a:p>
          <a:p>
            <a:pPr lvl="0"/>
            <a:endParaRPr lang="en-US">
              <a:solidFill>
                <a:srgbClr val="434343"/>
              </a:solidFill>
              <a:latin typeface="Roboto Condensed Light" panose="020B0604020202020204" charset="0"/>
              <a:ea typeface="Roboto"/>
              <a:cs typeface="Roboto Condensed Light" panose="020B0604020202020204" charset="0"/>
              <a:sym typeface="Roboto"/>
            </a:endParaRPr>
          </a:p>
          <a:p>
            <a:pPr marL="285750" lvl="0" indent="-285750">
              <a:buClr>
                <a:srgbClr val="9411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There is an explicit use of a model to predict the process output on a finite </a:t>
            </a:r>
            <a:r>
              <a:rPr lang="en-US" b="1">
                <a:solidFill>
                  <a:srgbClr val="800000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prediction horizon </a:t>
            </a: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by finding a sequence of optimal control actions as a result of an </a:t>
            </a:r>
            <a:r>
              <a:rPr lang="en-US" b="1">
                <a:solidFill>
                  <a:srgbClr val="800000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optimization problem</a:t>
            </a: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.</a:t>
            </a:r>
          </a:p>
        </p:txBody>
      </p:sp>
      <p:sp>
        <p:nvSpPr>
          <p:cNvPr id="270" name="Google Shape;478;p22">
            <a:extLst>
              <a:ext uri="{FF2B5EF4-FFF2-40B4-BE49-F238E27FC236}">
                <a16:creationId xmlns:a16="http://schemas.microsoft.com/office/drawing/2014/main" id="{DDE63607-8BB0-7E45-87A3-5F00D11BEC26}"/>
              </a:ext>
            </a:extLst>
          </p:cNvPr>
          <p:cNvSpPr txBox="1"/>
          <p:nvPr/>
        </p:nvSpPr>
        <p:spPr>
          <a:xfrm>
            <a:off x="6424818" y="2011138"/>
            <a:ext cx="2586446" cy="29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We are going to consider </a:t>
            </a:r>
            <a:r>
              <a:rPr lang="en-US" b="1">
                <a:solidFill>
                  <a:srgbClr val="800000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Nonlinear Model Predictive Control</a:t>
            </a:r>
            <a:r>
              <a:rPr lang="en-US">
                <a:solidFill>
                  <a:srgbClr val="800000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 </a:t>
            </a: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since model and constraints are nonlinear.</a:t>
            </a:r>
          </a:p>
          <a:p>
            <a:pPr lvl="0" algn="ctr"/>
            <a:endParaRPr lang="en-US">
              <a:solidFill>
                <a:srgbClr val="434343"/>
              </a:solidFill>
              <a:latin typeface="Roboto Condensed Light" panose="020B0604020202020204" charset="0"/>
              <a:ea typeface="Roboto"/>
              <a:cs typeface="Roboto Condensed Light" panose="020B0604020202020204" charset="0"/>
              <a:sym typeface="Roboto"/>
            </a:endParaRPr>
          </a:p>
          <a:p>
            <a:pPr marL="285750" lvl="0" indent="-285750">
              <a:buClr>
                <a:srgbClr val="9411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Finding the global optimum is more difficult.</a:t>
            </a:r>
          </a:p>
          <a:p>
            <a:pPr marL="285750" lvl="0" indent="-285750">
              <a:buClr>
                <a:srgbClr val="9411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Convergence is </a:t>
            </a:r>
            <a:r>
              <a:rPr lang="en-US" b="1">
                <a:solidFill>
                  <a:srgbClr val="800000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harder</a:t>
            </a: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 to ensure.</a:t>
            </a:r>
          </a:p>
          <a:p>
            <a:pPr marL="285750" lvl="0" indent="-285750">
              <a:buClr>
                <a:srgbClr val="9411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The algorithms are </a:t>
            </a:r>
            <a:r>
              <a:rPr lang="en-US" b="1">
                <a:solidFill>
                  <a:srgbClr val="800000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time consuming</a:t>
            </a:r>
            <a:r>
              <a:rPr lang="en-US" b="1">
                <a:solidFill>
                  <a:schemeClr val="accent4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 </a:t>
            </a:r>
            <a:r>
              <a:rPr lang="en-US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with respect to the linear case.</a:t>
            </a:r>
          </a:p>
        </p:txBody>
      </p:sp>
      <p:grpSp>
        <p:nvGrpSpPr>
          <p:cNvPr id="402" name="Google Shape;55;p15">
            <a:extLst>
              <a:ext uri="{FF2B5EF4-FFF2-40B4-BE49-F238E27FC236}">
                <a16:creationId xmlns:a16="http://schemas.microsoft.com/office/drawing/2014/main" id="{D92F35C5-4083-0948-8349-690E9A57746B}"/>
              </a:ext>
            </a:extLst>
          </p:cNvPr>
          <p:cNvGrpSpPr/>
          <p:nvPr/>
        </p:nvGrpSpPr>
        <p:grpSpPr>
          <a:xfrm>
            <a:off x="1696835" y="1290205"/>
            <a:ext cx="4874137" cy="3853295"/>
            <a:chOff x="1595350" y="1290207"/>
            <a:chExt cx="4874137" cy="3853295"/>
          </a:xfrm>
        </p:grpSpPr>
        <p:sp>
          <p:nvSpPr>
            <p:cNvPr id="403" name="Google Shape;56;p15">
              <a:extLst>
                <a:ext uri="{FF2B5EF4-FFF2-40B4-BE49-F238E27FC236}">
                  <a16:creationId xmlns:a16="http://schemas.microsoft.com/office/drawing/2014/main" id="{7AD21071-8283-E543-B2B6-10BDC232CCB9}"/>
                </a:ext>
              </a:extLst>
            </p:cNvPr>
            <p:cNvSpPr/>
            <p:nvPr/>
          </p:nvSpPr>
          <p:spPr>
            <a:xfrm>
              <a:off x="1595350" y="1290207"/>
              <a:ext cx="4874137" cy="3853295"/>
            </a:xfrm>
            <a:custGeom>
              <a:avLst/>
              <a:gdLst/>
              <a:ahLst/>
              <a:cxnLst/>
              <a:rect l="l" t="t" r="r" b="b"/>
              <a:pathLst>
                <a:path w="174904" h="138272" extrusionOk="0">
                  <a:moveTo>
                    <a:pt x="124203" y="0"/>
                  </a:moveTo>
                  <a:cubicBezTo>
                    <a:pt x="122858" y="0"/>
                    <a:pt x="121513" y="166"/>
                    <a:pt x="120206" y="504"/>
                  </a:cubicBezTo>
                  <a:cubicBezTo>
                    <a:pt x="116051" y="1552"/>
                    <a:pt x="112407" y="4302"/>
                    <a:pt x="110252" y="8005"/>
                  </a:cubicBezTo>
                  <a:cubicBezTo>
                    <a:pt x="108074" y="11696"/>
                    <a:pt x="107454" y="16221"/>
                    <a:pt x="108562" y="20352"/>
                  </a:cubicBezTo>
                  <a:cubicBezTo>
                    <a:pt x="109098" y="22424"/>
                    <a:pt x="110074" y="24376"/>
                    <a:pt x="111372" y="26055"/>
                  </a:cubicBezTo>
                  <a:lnTo>
                    <a:pt x="111479" y="26222"/>
                  </a:lnTo>
                  <a:lnTo>
                    <a:pt x="111538" y="26293"/>
                  </a:lnTo>
                  <a:lnTo>
                    <a:pt x="111586" y="26353"/>
                  </a:lnTo>
                  <a:lnTo>
                    <a:pt x="111776" y="26591"/>
                  </a:lnTo>
                  <a:lnTo>
                    <a:pt x="112146" y="27055"/>
                  </a:lnTo>
                  <a:lnTo>
                    <a:pt x="112896" y="27996"/>
                  </a:lnTo>
                  <a:lnTo>
                    <a:pt x="114384" y="29877"/>
                  </a:lnTo>
                  <a:lnTo>
                    <a:pt x="120361" y="37378"/>
                  </a:lnTo>
                  <a:lnTo>
                    <a:pt x="132303" y="52392"/>
                  </a:lnTo>
                  <a:lnTo>
                    <a:pt x="138280" y="59905"/>
                  </a:lnTo>
                  <a:lnTo>
                    <a:pt x="141268" y="63655"/>
                  </a:lnTo>
                  <a:cubicBezTo>
                    <a:pt x="141554" y="64012"/>
                    <a:pt x="141661" y="64179"/>
                    <a:pt x="141828" y="64417"/>
                  </a:cubicBezTo>
                  <a:cubicBezTo>
                    <a:pt x="141899" y="64524"/>
                    <a:pt x="141995" y="64631"/>
                    <a:pt x="142066" y="64750"/>
                  </a:cubicBezTo>
                  <a:lnTo>
                    <a:pt x="142256" y="65096"/>
                  </a:lnTo>
                  <a:cubicBezTo>
                    <a:pt x="142328" y="65215"/>
                    <a:pt x="142399" y="65334"/>
                    <a:pt x="142459" y="65453"/>
                  </a:cubicBezTo>
                  <a:lnTo>
                    <a:pt x="142626" y="65822"/>
                  </a:lnTo>
                  <a:lnTo>
                    <a:pt x="142792" y="66191"/>
                  </a:lnTo>
                  <a:lnTo>
                    <a:pt x="142911" y="66572"/>
                  </a:lnTo>
                  <a:cubicBezTo>
                    <a:pt x="143602" y="68608"/>
                    <a:pt x="143459" y="70942"/>
                    <a:pt x="142530" y="72882"/>
                  </a:cubicBezTo>
                  <a:cubicBezTo>
                    <a:pt x="142066" y="73859"/>
                    <a:pt x="141411" y="74740"/>
                    <a:pt x="140613" y="75466"/>
                  </a:cubicBezTo>
                  <a:lnTo>
                    <a:pt x="140316" y="75740"/>
                  </a:lnTo>
                  <a:lnTo>
                    <a:pt x="140161" y="75883"/>
                  </a:lnTo>
                  <a:lnTo>
                    <a:pt x="139923" y="76061"/>
                  </a:lnTo>
                  <a:lnTo>
                    <a:pt x="139458" y="76442"/>
                  </a:lnTo>
                  <a:lnTo>
                    <a:pt x="139399" y="76490"/>
                  </a:lnTo>
                  <a:lnTo>
                    <a:pt x="139363" y="76514"/>
                  </a:lnTo>
                  <a:lnTo>
                    <a:pt x="139280" y="76573"/>
                  </a:lnTo>
                  <a:lnTo>
                    <a:pt x="139113" y="76692"/>
                  </a:lnTo>
                  <a:cubicBezTo>
                    <a:pt x="138887" y="76847"/>
                    <a:pt x="138673" y="77026"/>
                    <a:pt x="138435" y="77133"/>
                  </a:cubicBezTo>
                  <a:cubicBezTo>
                    <a:pt x="138196" y="77264"/>
                    <a:pt x="137970" y="77431"/>
                    <a:pt x="137720" y="77514"/>
                  </a:cubicBezTo>
                  <a:cubicBezTo>
                    <a:pt x="136605" y="78048"/>
                    <a:pt x="135364" y="78318"/>
                    <a:pt x="134119" y="78318"/>
                  </a:cubicBezTo>
                  <a:cubicBezTo>
                    <a:pt x="133197" y="78318"/>
                    <a:pt x="132274" y="78170"/>
                    <a:pt x="131398" y="77871"/>
                  </a:cubicBezTo>
                  <a:cubicBezTo>
                    <a:pt x="130374" y="77526"/>
                    <a:pt x="129422" y="76990"/>
                    <a:pt x="128612" y="76288"/>
                  </a:cubicBezTo>
                  <a:cubicBezTo>
                    <a:pt x="128421" y="76097"/>
                    <a:pt x="128207" y="75918"/>
                    <a:pt x="128017" y="75728"/>
                  </a:cubicBezTo>
                  <a:cubicBezTo>
                    <a:pt x="127838" y="75514"/>
                    <a:pt x="127671" y="75323"/>
                    <a:pt x="127469" y="75109"/>
                  </a:cubicBezTo>
                  <a:lnTo>
                    <a:pt x="125981" y="73240"/>
                  </a:lnTo>
                  <a:lnTo>
                    <a:pt x="114039" y="58226"/>
                  </a:lnTo>
                  <a:lnTo>
                    <a:pt x="102085" y="43212"/>
                  </a:lnTo>
                  <a:lnTo>
                    <a:pt x="99108" y="39462"/>
                  </a:lnTo>
                  <a:lnTo>
                    <a:pt x="98358" y="38521"/>
                  </a:lnTo>
                  <a:lnTo>
                    <a:pt x="97989" y="38045"/>
                  </a:lnTo>
                  <a:lnTo>
                    <a:pt x="97799" y="37819"/>
                  </a:lnTo>
                  <a:lnTo>
                    <a:pt x="97751" y="37759"/>
                  </a:lnTo>
                  <a:lnTo>
                    <a:pt x="97691" y="37688"/>
                  </a:lnTo>
                  <a:lnTo>
                    <a:pt x="97560" y="37533"/>
                  </a:lnTo>
                  <a:cubicBezTo>
                    <a:pt x="97203" y="37140"/>
                    <a:pt x="96870" y="36735"/>
                    <a:pt x="96501" y="36354"/>
                  </a:cubicBezTo>
                  <a:cubicBezTo>
                    <a:pt x="96108" y="35997"/>
                    <a:pt x="95727" y="35628"/>
                    <a:pt x="95322" y="35282"/>
                  </a:cubicBezTo>
                  <a:cubicBezTo>
                    <a:pt x="93691" y="33937"/>
                    <a:pt x="91786" y="32901"/>
                    <a:pt x="89774" y="32270"/>
                  </a:cubicBezTo>
                  <a:cubicBezTo>
                    <a:pt x="88158" y="31754"/>
                    <a:pt x="86462" y="31493"/>
                    <a:pt x="84765" y="31493"/>
                  </a:cubicBezTo>
                  <a:cubicBezTo>
                    <a:pt x="84386" y="31493"/>
                    <a:pt x="84008" y="31506"/>
                    <a:pt x="83630" y="31532"/>
                  </a:cubicBezTo>
                  <a:cubicBezTo>
                    <a:pt x="83594" y="31520"/>
                    <a:pt x="83547" y="31520"/>
                    <a:pt x="83511" y="31520"/>
                  </a:cubicBezTo>
                  <a:cubicBezTo>
                    <a:pt x="83440" y="31520"/>
                    <a:pt x="83368" y="31532"/>
                    <a:pt x="83309" y="31568"/>
                  </a:cubicBezTo>
                  <a:cubicBezTo>
                    <a:pt x="81261" y="31734"/>
                    <a:pt x="79249" y="32294"/>
                    <a:pt x="77415" y="33211"/>
                  </a:cubicBezTo>
                  <a:cubicBezTo>
                    <a:pt x="75510" y="34163"/>
                    <a:pt x="73819" y="35461"/>
                    <a:pt x="72402" y="37033"/>
                  </a:cubicBezTo>
                  <a:cubicBezTo>
                    <a:pt x="70986" y="38616"/>
                    <a:pt x="69878" y="40474"/>
                    <a:pt x="69164" y="42462"/>
                  </a:cubicBezTo>
                  <a:cubicBezTo>
                    <a:pt x="68450" y="44450"/>
                    <a:pt x="68116" y="46570"/>
                    <a:pt x="68188" y="48689"/>
                  </a:cubicBezTo>
                  <a:cubicBezTo>
                    <a:pt x="68271" y="50796"/>
                    <a:pt x="68747" y="52904"/>
                    <a:pt x="69616" y="54833"/>
                  </a:cubicBezTo>
                  <a:lnTo>
                    <a:pt x="69938" y="55559"/>
                  </a:lnTo>
                  <a:lnTo>
                    <a:pt x="70331" y="56249"/>
                  </a:lnTo>
                  <a:lnTo>
                    <a:pt x="70724" y="56940"/>
                  </a:lnTo>
                  <a:cubicBezTo>
                    <a:pt x="70867" y="57166"/>
                    <a:pt x="71021" y="57380"/>
                    <a:pt x="71176" y="57595"/>
                  </a:cubicBezTo>
                  <a:lnTo>
                    <a:pt x="71640" y="58238"/>
                  </a:lnTo>
                  <a:lnTo>
                    <a:pt x="71760" y="58392"/>
                  </a:lnTo>
                  <a:lnTo>
                    <a:pt x="71855" y="58512"/>
                  </a:lnTo>
                  <a:lnTo>
                    <a:pt x="72033" y="58750"/>
                  </a:lnTo>
                  <a:lnTo>
                    <a:pt x="72783" y="59690"/>
                  </a:lnTo>
                  <a:lnTo>
                    <a:pt x="78737" y="67203"/>
                  </a:lnTo>
                  <a:lnTo>
                    <a:pt x="90667" y="82241"/>
                  </a:lnTo>
                  <a:lnTo>
                    <a:pt x="96620" y="89753"/>
                  </a:lnTo>
                  <a:lnTo>
                    <a:pt x="99596" y="93516"/>
                  </a:lnTo>
                  <a:lnTo>
                    <a:pt x="101097" y="95397"/>
                  </a:lnTo>
                  <a:lnTo>
                    <a:pt x="101466" y="95861"/>
                  </a:lnTo>
                  <a:lnTo>
                    <a:pt x="101692" y="96195"/>
                  </a:lnTo>
                  <a:lnTo>
                    <a:pt x="101930" y="96528"/>
                  </a:lnTo>
                  <a:cubicBezTo>
                    <a:pt x="102013" y="96635"/>
                    <a:pt x="102073" y="96766"/>
                    <a:pt x="102132" y="96873"/>
                  </a:cubicBezTo>
                  <a:cubicBezTo>
                    <a:pt x="103240" y="98731"/>
                    <a:pt x="103561" y="101017"/>
                    <a:pt x="103049" y="103136"/>
                  </a:cubicBezTo>
                  <a:cubicBezTo>
                    <a:pt x="102537" y="105243"/>
                    <a:pt x="101204" y="107101"/>
                    <a:pt x="99370" y="108280"/>
                  </a:cubicBezTo>
                  <a:cubicBezTo>
                    <a:pt x="98017" y="109146"/>
                    <a:pt x="96414" y="109599"/>
                    <a:pt x="94806" y="109599"/>
                  </a:cubicBezTo>
                  <a:cubicBezTo>
                    <a:pt x="94249" y="109599"/>
                    <a:pt x="93691" y="109545"/>
                    <a:pt x="93143" y="109434"/>
                  </a:cubicBezTo>
                  <a:cubicBezTo>
                    <a:pt x="92084" y="109220"/>
                    <a:pt x="91060" y="108803"/>
                    <a:pt x="90167" y="108208"/>
                  </a:cubicBezTo>
                  <a:cubicBezTo>
                    <a:pt x="90048" y="108149"/>
                    <a:pt x="89940" y="108053"/>
                    <a:pt x="89833" y="107970"/>
                  </a:cubicBezTo>
                  <a:lnTo>
                    <a:pt x="89512" y="107732"/>
                  </a:lnTo>
                  <a:cubicBezTo>
                    <a:pt x="89405" y="107660"/>
                    <a:pt x="89309" y="107553"/>
                    <a:pt x="89214" y="107470"/>
                  </a:cubicBezTo>
                  <a:lnTo>
                    <a:pt x="88916" y="107196"/>
                  </a:lnTo>
                  <a:lnTo>
                    <a:pt x="88762" y="107053"/>
                  </a:lnTo>
                  <a:lnTo>
                    <a:pt x="88631" y="106898"/>
                  </a:lnTo>
                  <a:lnTo>
                    <a:pt x="88357" y="106589"/>
                  </a:lnTo>
                  <a:lnTo>
                    <a:pt x="88226" y="106446"/>
                  </a:lnTo>
                  <a:lnTo>
                    <a:pt x="88190" y="106410"/>
                  </a:lnTo>
                  <a:lnTo>
                    <a:pt x="88143" y="106351"/>
                  </a:lnTo>
                  <a:lnTo>
                    <a:pt x="88047" y="106232"/>
                  </a:lnTo>
                  <a:lnTo>
                    <a:pt x="87678" y="105755"/>
                  </a:lnTo>
                  <a:lnTo>
                    <a:pt x="81701" y="98254"/>
                  </a:lnTo>
                  <a:lnTo>
                    <a:pt x="80213" y="96373"/>
                  </a:lnTo>
                  <a:lnTo>
                    <a:pt x="79832" y="95909"/>
                  </a:lnTo>
                  <a:lnTo>
                    <a:pt x="79653" y="95671"/>
                  </a:lnTo>
                  <a:lnTo>
                    <a:pt x="79391" y="95385"/>
                  </a:lnTo>
                  <a:lnTo>
                    <a:pt x="78868" y="94778"/>
                  </a:lnTo>
                  <a:cubicBezTo>
                    <a:pt x="78689" y="94587"/>
                    <a:pt x="78522" y="94385"/>
                    <a:pt x="78320" y="94206"/>
                  </a:cubicBezTo>
                  <a:cubicBezTo>
                    <a:pt x="76808" y="92706"/>
                    <a:pt x="74986" y="91504"/>
                    <a:pt x="72998" y="90706"/>
                  </a:cubicBezTo>
                  <a:cubicBezTo>
                    <a:pt x="71076" y="89942"/>
                    <a:pt x="69009" y="89538"/>
                    <a:pt x="66937" y="89538"/>
                  </a:cubicBezTo>
                  <a:cubicBezTo>
                    <a:pt x="66877" y="89538"/>
                    <a:pt x="66818" y="89538"/>
                    <a:pt x="66759" y="89539"/>
                  </a:cubicBezTo>
                  <a:cubicBezTo>
                    <a:pt x="64628" y="89563"/>
                    <a:pt x="62496" y="90003"/>
                    <a:pt x="60544" y="90849"/>
                  </a:cubicBezTo>
                  <a:cubicBezTo>
                    <a:pt x="60056" y="91075"/>
                    <a:pt x="59556" y="91277"/>
                    <a:pt x="59103" y="91563"/>
                  </a:cubicBezTo>
                  <a:cubicBezTo>
                    <a:pt x="58639" y="91825"/>
                    <a:pt x="58175" y="92075"/>
                    <a:pt x="57746" y="92397"/>
                  </a:cubicBezTo>
                  <a:lnTo>
                    <a:pt x="57103" y="92861"/>
                  </a:lnTo>
                  <a:lnTo>
                    <a:pt x="56936" y="92980"/>
                  </a:lnTo>
                  <a:cubicBezTo>
                    <a:pt x="56889" y="93028"/>
                    <a:pt x="56829" y="93063"/>
                    <a:pt x="56793" y="93087"/>
                  </a:cubicBezTo>
                  <a:lnTo>
                    <a:pt x="56555" y="93278"/>
                  </a:lnTo>
                  <a:lnTo>
                    <a:pt x="55615" y="94028"/>
                  </a:lnTo>
                  <a:lnTo>
                    <a:pt x="51864" y="97016"/>
                  </a:lnTo>
                  <a:lnTo>
                    <a:pt x="36850" y="108958"/>
                  </a:lnTo>
                  <a:lnTo>
                    <a:pt x="1" y="138271"/>
                  </a:lnTo>
                  <a:lnTo>
                    <a:pt x="13062" y="138271"/>
                  </a:lnTo>
                  <a:lnTo>
                    <a:pt x="41911" y="115304"/>
                  </a:lnTo>
                  <a:lnTo>
                    <a:pt x="56924" y="103362"/>
                  </a:lnTo>
                  <a:lnTo>
                    <a:pt x="60675" y="100374"/>
                  </a:lnTo>
                  <a:lnTo>
                    <a:pt x="61615" y="99636"/>
                  </a:lnTo>
                  <a:lnTo>
                    <a:pt x="61854" y="99445"/>
                  </a:lnTo>
                  <a:cubicBezTo>
                    <a:pt x="61889" y="99409"/>
                    <a:pt x="61913" y="99386"/>
                    <a:pt x="61949" y="99374"/>
                  </a:cubicBezTo>
                  <a:lnTo>
                    <a:pt x="62032" y="99314"/>
                  </a:lnTo>
                  <a:lnTo>
                    <a:pt x="62354" y="99088"/>
                  </a:lnTo>
                  <a:cubicBezTo>
                    <a:pt x="62568" y="98909"/>
                    <a:pt x="62806" y="98802"/>
                    <a:pt x="63032" y="98659"/>
                  </a:cubicBezTo>
                  <a:cubicBezTo>
                    <a:pt x="63258" y="98516"/>
                    <a:pt x="63509" y="98421"/>
                    <a:pt x="63747" y="98314"/>
                  </a:cubicBezTo>
                  <a:cubicBezTo>
                    <a:pt x="64745" y="97879"/>
                    <a:pt x="65841" y="97662"/>
                    <a:pt x="66940" y="97662"/>
                  </a:cubicBezTo>
                  <a:cubicBezTo>
                    <a:pt x="67976" y="97662"/>
                    <a:pt x="69014" y="97855"/>
                    <a:pt x="69974" y="98243"/>
                  </a:cubicBezTo>
                  <a:cubicBezTo>
                    <a:pt x="70962" y="98635"/>
                    <a:pt x="71855" y="99231"/>
                    <a:pt x="72617" y="99981"/>
                  </a:cubicBezTo>
                  <a:cubicBezTo>
                    <a:pt x="72724" y="100064"/>
                    <a:pt x="72795" y="100171"/>
                    <a:pt x="72891" y="100267"/>
                  </a:cubicBezTo>
                  <a:lnTo>
                    <a:pt x="73153" y="100576"/>
                  </a:lnTo>
                  <a:cubicBezTo>
                    <a:pt x="73200" y="100624"/>
                    <a:pt x="73236" y="100660"/>
                    <a:pt x="73295" y="100731"/>
                  </a:cubicBezTo>
                  <a:lnTo>
                    <a:pt x="73486" y="100969"/>
                  </a:lnTo>
                  <a:lnTo>
                    <a:pt x="73855" y="101433"/>
                  </a:lnTo>
                  <a:lnTo>
                    <a:pt x="75355" y="103315"/>
                  </a:lnTo>
                  <a:lnTo>
                    <a:pt x="81320" y="110816"/>
                  </a:lnTo>
                  <a:lnTo>
                    <a:pt x="81701" y="111280"/>
                  </a:lnTo>
                  <a:lnTo>
                    <a:pt x="81785" y="111399"/>
                  </a:lnTo>
                  <a:lnTo>
                    <a:pt x="81832" y="111459"/>
                  </a:lnTo>
                  <a:lnTo>
                    <a:pt x="81904" y="111542"/>
                  </a:lnTo>
                  <a:lnTo>
                    <a:pt x="82166" y="111840"/>
                  </a:lnTo>
                  <a:lnTo>
                    <a:pt x="82689" y="112423"/>
                  </a:lnTo>
                  <a:lnTo>
                    <a:pt x="82951" y="112721"/>
                  </a:lnTo>
                  <a:lnTo>
                    <a:pt x="83237" y="112994"/>
                  </a:lnTo>
                  <a:lnTo>
                    <a:pt x="83821" y="113530"/>
                  </a:lnTo>
                  <a:cubicBezTo>
                    <a:pt x="84011" y="113721"/>
                    <a:pt x="84202" y="113899"/>
                    <a:pt x="84428" y="114054"/>
                  </a:cubicBezTo>
                  <a:lnTo>
                    <a:pt x="85059" y="114530"/>
                  </a:lnTo>
                  <a:cubicBezTo>
                    <a:pt x="85273" y="114685"/>
                    <a:pt x="85476" y="114852"/>
                    <a:pt x="85702" y="114995"/>
                  </a:cubicBezTo>
                  <a:cubicBezTo>
                    <a:pt x="87476" y="116161"/>
                    <a:pt x="89476" y="116971"/>
                    <a:pt x="91548" y="117388"/>
                  </a:cubicBezTo>
                  <a:cubicBezTo>
                    <a:pt x="92629" y="117605"/>
                    <a:pt x="93730" y="117716"/>
                    <a:pt x="94832" y="117716"/>
                  </a:cubicBezTo>
                  <a:cubicBezTo>
                    <a:pt x="95841" y="117716"/>
                    <a:pt x="96850" y="117623"/>
                    <a:pt x="97846" y="117435"/>
                  </a:cubicBezTo>
                  <a:cubicBezTo>
                    <a:pt x="99930" y="117054"/>
                    <a:pt x="101954" y="116269"/>
                    <a:pt x="103728" y="115126"/>
                  </a:cubicBezTo>
                  <a:cubicBezTo>
                    <a:pt x="105502" y="113983"/>
                    <a:pt x="107073" y="112506"/>
                    <a:pt x="108300" y="110780"/>
                  </a:cubicBezTo>
                  <a:cubicBezTo>
                    <a:pt x="109538" y="109065"/>
                    <a:pt x="110431" y="107101"/>
                    <a:pt x="110931" y="105041"/>
                  </a:cubicBezTo>
                  <a:cubicBezTo>
                    <a:pt x="111431" y="102993"/>
                    <a:pt x="111538" y="100850"/>
                    <a:pt x="111229" y="98755"/>
                  </a:cubicBezTo>
                  <a:cubicBezTo>
                    <a:pt x="110931" y="96659"/>
                    <a:pt x="110217" y="94611"/>
                    <a:pt x="109157" y="92790"/>
                  </a:cubicBezTo>
                  <a:cubicBezTo>
                    <a:pt x="109014" y="92563"/>
                    <a:pt x="108895" y="92325"/>
                    <a:pt x="108752" y="92111"/>
                  </a:cubicBezTo>
                  <a:lnTo>
                    <a:pt x="108288" y="91456"/>
                  </a:lnTo>
                  <a:lnTo>
                    <a:pt x="107824" y="90825"/>
                  </a:lnTo>
                  <a:lnTo>
                    <a:pt x="107454" y="90349"/>
                  </a:lnTo>
                  <a:lnTo>
                    <a:pt x="105966" y="88468"/>
                  </a:lnTo>
                  <a:lnTo>
                    <a:pt x="102990" y="84705"/>
                  </a:lnTo>
                  <a:lnTo>
                    <a:pt x="97025" y="77192"/>
                  </a:lnTo>
                  <a:lnTo>
                    <a:pt x="85106" y="62155"/>
                  </a:lnTo>
                  <a:lnTo>
                    <a:pt x="79141" y="54642"/>
                  </a:lnTo>
                  <a:lnTo>
                    <a:pt x="78403" y="53701"/>
                  </a:lnTo>
                  <a:lnTo>
                    <a:pt x="78213" y="53475"/>
                  </a:lnTo>
                  <a:lnTo>
                    <a:pt x="78117" y="53356"/>
                  </a:lnTo>
                  <a:lnTo>
                    <a:pt x="78058" y="53273"/>
                  </a:lnTo>
                  <a:lnTo>
                    <a:pt x="77832" y="52939"/>
                  </a:lnTo>
                  <a:cubicBezTo>
                    <a:pt x="77748" y="52820"/>
                    <a:pt x="77665" y="52725"/>
                    <a:pt x="77594" y="52606"/>
                  </a:cubicBezTo>
                  <a:lnTo>
                    <a:pt x="77391" y="52249"/>
                  </a:lnTo>
                  <a:lnTo>
                    <a:pt x="77189" y="51904"/>
                  </a:lnTo>
                  <a:lnTo>
                    <a:pt x="77034" y="51534"/>
                  </a:lnTo>
                  <a:cubicBezTo>
                    <a:pt x="76593" y="50546"/>
                    <a:pt x="76343" y="49475"/>
                    <a:pt x="76308" y="48403"/>
                  </a:cubicBezTo>
                  <a:cubicBezTo>
                    <a:pt x="76224" y="46236"/>
                    <a:pt x="77010" y="44045"/>
                    <a:pt x="78451" y="42450"/>
                  </a:cubicBezTo>
                  <a:cubicBezTo>
                    <a:pt x="79165" y="41652"/>
                    <a:pt x="80058" y="40974"/>
                    <a:pt x="81011" y="40486"/>
                  </a:cubicBezTo>
                  <a:cubicBezTo>
                    <a:pt x="81975" y="40009"/>
                    <a:pt x="83035" y="39724"/>
                    <a:pt x="84118" y="39640"/>
                  </a:cubicBezTo>
                  <a:cubicBezTo>
                    <a:pt x="84331" y="39624"/>
                    <a:pt x="84544" y="39616"/>
                    <a:pt x="84757" y="39616"/>
                  </a:cubicBezTo>
                  <a:cubicBezTo>
                    <a:pt x="86715" y="39616"/>
                    <a:pt x="88662" y="40300"/>
                    <a:pt x="90155" y="41545"/>
                  </a:cubicBezTo>
                  <a:cubicBezTo>
                    <a:pt x="90357" y="41724"/>
                    <a:pt x="90548" y="41914"/>
                    <a:pt x="90750" y="42093"/>
                  </a:cubicBezTo>
                  <a:cubicBezTo>
                    <a:pt x="90941" y="42283"/>
                    <a:pt x="91107" y="42498"/>
                    <a:pt x="91298" y="42700"/>
                  </a:cubicBezTo>
                  <a:lnTo>
                    <a:pt x="91369" y="42771"/>
                  </a:lnTo>
                  <a:lnTo>
                    <a:pt x="91393" y="42807"/>
                  </a:lnTo>
                  <a:lnTo>
                    <a:pt x="91441" y="42867"/>
                  </a:lnTo>
                  <a:lnTo>
                    <a:pt x="91631" y="43105"/>
                  </a:lnTo>
                  <a:lnTo>
                    <a:pt x="92000" y="43569"/>
                  </a:lnTo>
                  <a:lnTo>
                    <a:pt x="92750" y="44510"/>
                  </a:lnTo>
                  <a:lnTo>
                    <a:pt x="95739" y="48260"/>
                  </a:lnTo>
                  <a:lnTo>
                    <a:pt x="107681" y="63274"/>
                  </a:lnTo>
                  <a:lnTo>
                    <a:pt x="119635" y="78288"/>
                  </a:lnTo>
                  <a:lnTo>
                    <a:pt x="121123" y="80169"/>
                  </a:lnTo>
                  <a:cubicBezTo>
                    <a:pt x="121456" y="80562"/>
                    <a:pt x="121813" y="80967"/>
                    <a:pt x="122159" y="81348"/>
                  </a:cubicBezTo>
                  <a:cubicBezTo>
                    <a:pt x="122528" y="81729"/>
                    <a:pt x="122933" y="82086"/>
                    <a:pt x="123314" y="82443"/>
                  </a:cubicBezTo>
                  <a:cubicBezTo>
                    <a:pt x="124921" y="83824"/>
                    <a:pt x="126802" y="84896"/>
                    <a:pt x="128802" y="85562"/>
                  </a:cubicBezTo>
                  <a:cubicBezTo>
                    <a:pt x="130518" y="86141"/>
                    <a:pt x="132320" y="86434"/>
                    <a:pt x="134120" y="86434"/>
                  </a:cubicBezTo>
                  <a:cubicBezTo>
                    <a:pt x="134431" y="86434"/>
                    <a:pt x="134743" y="86425"/>
                    <a:pt x="135053" y="86408"/>
                  </a:cubicBezTo>
                  <a:cubicBezTo>
                    <a:pt x="137161" y="86301"/>
                    <a:pt x="139256" y="85765"/>
                    <a:pt x="141173" y="84860"/>
                  </a:cubicBezTo>
                  <a:cubicBezTo>
                    <a:pt x="141661" y="84658"/>
                    <a:pt x="142114" y="84384"/>
                    <a:pt x="142578" y="84122"/>
                  </a:cubicBezTo>
                  <a:cubicBezTo>
                    <a:pt x="143042" y="83872"/>
                    <a:pt x="143471" y="83550"/>
                    <a:pt x="143900" y="83241"/>
                  </a:cubicBezTo>
                  <a:lnTo>
                    <a:pt x="144221" y="83015"/>
                  </a:lnTo>
                  <a:lnTo>
                    <a:pt x="144376" y="82895"/>
                  </a:lnTo>
                  <a:lnTo>
                    <a:pt x="144459" y="82836"/>
                  </a:lnTo>
                  <a:lnTo>
                    <a:pt x="144519" y="82788"/>
                  </a:lnTo>
                  <a:lnTo>
                    <a:pt x="144983" y="82419"/>
                  </a:lnTo>
                  <a:lnTo>
                    <a:pt x="145221" y="82229"/>
                  </a:lnTo>
                  <a:lnTo>
                    <a:pt x="145519" y="81967"/>
                  </a:lnTo>
                  <a:lnTo>
                    <a:pt x="146114" y="81455"/>
                  </a:lnTo>
                  <a:cubicBezTo>
                    <a:pt x="147674" y="80026"/>
                    <a:pt x="148960" y="78288"/>
                    <a:pt x="149865" y="76371"/>
                  </a:cubicBezTo>
                  <a:cubicBezTo>
                    <a:pt x="151686" y="72549"/>
                    <a:pt x="151972" y="68037"/>
                    <a:pt x="150615" y="64012"/>
                  </a:cubicBezTo>
                  <a:lnTo>
                    <a:pt x="150365" y="63250"/>
                  </a:lnTo>
                  <a:lnTo>
                    <a:pt x="150043" y="62524"/>
                  </a:lnTo>
                  <a:lnTo>
                    <a:pt x="149710" y="61798"/>
                  </a:lnTo>
                  <a:cubicBezTo>
                    <a:pt x="149591" y="61571"/>
                    <a:pt x="149460" y="61345"/>
                    <a:pt x="149329" y="61107"/>
                  </a:cubicBezTo>
                  <a:lnTo>
                    <a:pt x="148936" y="60417"/>
                  </a:lnTo>
                  <a:cubicBezTo>
                    <a:pt x="148805" y="60190"/>
                    <a:pt x="148638" y="59988"/>
                    <a:pt x="148483" y="59774"/>
                  </a:cubicBezTo>
                  <a:cubicBezTo>
                    <a:pt x="148186" y="59345"/>
                    <a:pt x="147840" y="58869"/>
                    <a:pt x="147614" y="58607"/>
                  </a:cubicBezTo>
                  <a:lnTo>
                    <a:pt x="144638" y="54844"/>
                  </a:lnTo>
                  <a:lnTo>
                    <a:pt x="138661" y="47343"/>
                  </a:lnTo>
                  <a:lnTo>
                    <a:pt x="126719" y="32330"/>
                  </a:lnTo>
                  <a:lnTo>
                    <a:pt x="120742" y="24817"/>
                  </a:lnTo>
                  <a:lnTo>
                    <a:pt x="119254" y="22948"/>
                  </a:lnTo>
                  <a:lnTo>
                    <a:pt x="118503" y="22007"/>
                  </a:lnTo>
                  <a:lnTo>
                    <a:pt x="118134" y="21543"/>
                  </a:lnTo>
                  <a:lnTo>
                    <a:pt x="117944" y="21305"/>
                  </a:lnTo>
                  <a:lnTo>
                    <a:pt x="117896" y="21245"/>
                  </a:lnTo>
                  <a:lnTo>
                    <a:pt x="117861" y="21197"/>
                  </a:lnTo>
                  <a:lnTo>
                    <a:pt x="117813" y="21114"/>
                  </a:lnTo>
                  <a:cubicBezTo>
                    <a:pt x="117158" y="20269"/>
                    <a:pt x="116682" y="19304"/>
                    <a:pt x="116408" y="18280"/>
                  </a:cubicBezTo>
                  <a:cubicBezTo>
                    <a:pt x="115860" y="16221"/>
                    <a:pt x="116170" y="13935"/>
                    <a:pt x="117253" y="12113"/>
                  </a:cubicBezTo>
                  <a:cubicBezTo>
                    <a:pt x="118313" y="10291"/>
                    <a:pt x="120170" y="8874"/>
                    <a:pt x="122218" y="8363"/>
                  </a:cubicBezTo>
                  <a:cubicBezTo>
                    <a:pt x="122859" y="8200"/>
                    <a:pt x="123521" y="8120"/>
                    <a:pt x="124184" y="8120"/>
                  </a:cubicBezTo>
                  <a:cubicBezTo>
                    <a:pt x="125654" y="8120"/>
                    <a:pt x="127127" y="8513"/>
                    <a:pt x="128374" y="9267"/>
                  </a:cubicBezTo>
                  <a:lnTo>
                    <a:pt x="128719" y="9470"/>
                  </a:lnTo>
                  <a:cubicBezTo>
                    <a:pt x="128826" y="9529"/>
                    <a:pt x="128921" y="9625"/>
                    <a:pt x="129029" y="9708"/>
                  </a:cubicBezTo>
                  <a:lnTo>
                    <a:pt x="129350" y="9946"/>
                  </a:lnTo>
                  <a:cubicBezTo>
                    <a:pt x="129457" y="10017"/>
                    <a:pt x="129552" y="10125"/>
                    <a:pt x="129648" y="10208"/>
                  </a:cubicBezTo>
                  <a:lnTo>
                    <a:pt x="129945" y="10482"/>
                  </a:lnTo>
                  <a:cubicBezTo>
                    <a:pt x="130053" y="10565"/>
                    <a:pt x="130124" y="10672"/>
                    <a:pt x="130207" y="10779"/>
                  </a:cubicBezTo>
                  <a:lnTo>
                    <a:pt x="130481" y="11077"/>
                  </a:lnTo>
                  <a:lnTo>
                    <a:pt x="130553" y="11149"/>
                  </a:lnTo>
                  <a:cubicBezTo>
                    <a:pt x="130565" y="11172"/>
                    <a:pt x="130612" y="11220"/>
                    <a:pt x="130636" y="11256"/>
                  </a:cubicBezTo>
                  <a:lnTo>
                    <a:pt x="130826" y="11494"/>
                  </a:lnTo>
                  <a:lnTo>
                    <a:pt x="133815" y="15244"/>
                  </a:lnTo>
                  <a:lnTo>
                    <a:pt x="139780" y="22757"/>
                  </a:lnTo>
                  <a:lnTo>
                    <a:pt x="141280" y="24626"/>
                  </a:lnTo>
                  <a:lnTo>
                    <a:pt x="142018" y="25567"/>
                  </a:lnTo>
                  <a:lnTo>
                    <a:pt x="142114" y="25686"/>
                  </a:lnTo>
                  <a:lnTo>
                    <a:pt x="142245" y="25841"/>
                  </a:lnTo>
                  <a:lnTo>
                    <a:pt x="142518" y="26150"/>
                  </a:lnTo>
                  <a:lnTo>
                    <a:pt x="143066" y="26758"/>
                  </a:lnTo>
                  <a:cubicBezTo>
                    <a:pt x="144590" y="28353"/>
                    <a:pt x="146495" y="29579"/>
                    <a:pt x="148555" y="30341"/>
                  </a:cubicBezTo>
                  <a:cubicBezTo>
                    <a:pt x="150210" y="30954"/>
                    <a:pt x="151974" y="31282"/>
                    <a:pt x="153746" y="31282"/>
                  </a:cubicBezTo>
                  <a:cubicBezTo>
                    <a:pt x="154178" y="31282"/>
                    <a:pt x="154611" y="31262"/>
                    <a:pt x="155044" y="31222"/>
                  </a:cubicBezTo>
                  <a:cubicBezTo>
                    <a:pt x="157235" y="31020"/>
                    <a:pt x="159390" y="30329"/>
                    <a:pt x="161271" y="29198"/>
                  </a:cubicBezTo>
                  <a:cubicBezTo>
                    <a:pt x="161759" y="28936"/>
                    <a:pt x="162199" y="28603"/>
                    <a:pt x="162640" y="28282"/>
                  </a:cubicBezTo>
                  <a:lnTo>
                    <a:pt x="162961" y="28043"/>
                  </a:lnTo>
                  <a:lnTo>
                    <a:pt x="163200" y="27865"/>
                  </a:lnTo>
                  <a:lnTo>
                    <a:pt x="163676" y="27484"/>
                  </a:lnTo>
                  <a:lnTo>
                    <a:pt x="165545" y="25996"/>
                  </a:lnTo>
                  <a:lnTo>
                    <a:pt x="169296" y="23007"/>
                  </a:lnTo>
                  <a:lnTo>
                    <a:pt x="170212" y="24162"/>
                  </a:lnTo>
                  <a:lnTo>
                    <a:pt x="171272" y="25496"/>
                  </a:lnTo>
                  <a:lnTo>
                    <a:pt x="174903" y="13363"/>
                  </a:lnTo>
                  <a:lnTo>
                    <a:pt x="174903" y="13363"/>
                  </a:lnTo>
                  <a:lnTo>
                    <a:pt x="162271" y="14173"/>
                  </a:lnTo>
                  <a:lnTo>
                    <a:pt x="162783" y="14816"/>
                  </a:lnTo>
                  <a:lnTo>
                    <a:pt x="163331" y="15506"/>
                  </a:lnTo>
                  <a:lnTo>
                    <a:pt x="163842" y="16149"/>
                  </a:lnTo>
                  <a:lnTo>
                    <a:pt x="164247" y="16649"/>
                  </a:lnTo>
                  <a:lnTo>
                    <a:pt x="160497" y="19638"/>
                  </a:lnTo>
                  <a:lnTo>
                    <a:pt x="158616" y="21138"/>
                  </a:lnTo>
                  <a:lnTo>
                    <a:pt x="158151" y="21507"/>
                  </a:lnTo>
                  <a:lnTo>
                    <a:pt x="157913" y="21697"/>
                  </a:lnTo>
                  <a:cubicBezTo>
                    <a:pt x="157842" y="21745"/>
                    <a:pt x="157806" y="21769"/>
                    <a:pt x="157746" y="21805"/>
                  </a:cubicBezTo>
                  <a:cubicBezTo>
                    <a:pt x="157544" y="21948"/>
                    <a:pt x="157354" y="22114"/>
                    <a:pt x="157127" y="22221"/>
                  </a:cubicBezTo>
                  <a:cubicBezTo>
                    <a:pt x="156270" y="22733"/>
                    <a:pt x="155318" y="23043"/>
                    <a:pt x="154317" y="23138"/>
                  </a:cubicBezTo>
                  <a:cubicBezTo>
                    <a:pt x="154125" y="23157"/>
                    <a:pt x="153931" y="23166"/>
                    <a:pt x="153737" y="23166"/>
                  </a:cubicBezTo>
                  <a:cubicBezTo>
                    <a:pt x="152937" y="23166"/>
                    <a:pt x="152134" y="23011"/>
                    <a:pt x="151377" y="22733"/>
                  </a:cubicBezTo>
                  <a:cubicBezTo>
                    <a:pt x="150448" y="22388"/>
                    <a:pt x="149591" y="21852"/>
                    <a:pt x="148912" y="21126"/>
                  </a:cubicBezTo>
                  <a:lnTo>
                    <a:pt x="148662" y="20840"/>
                  </a:lnTo>
                  <a:lnTo>
                    <a:pt x="148531" y="20697"/>
                  </a:lnTo>
                  <a:cubicBezTo>
                    <a:pt x="148507" y="20674"/>
                    <a:pt x="148495" y="20662"/>
                    <a:pt x="148472" y="20626"/>
                  </a:cubicBezTo>
                  <a:lnTo>
                    <a:pt x="148376" y="20507"/>
                  </a:lnTo>
                  <a:lnTo>
                    <a:pt x="147626" y="19566"/>
                  </a:lnTo>
                  <a:lnTo>
                    <a:pt x="146138" y="17697"/>
                  </a:lnTo>
                  <a:lnTo>
                    <a:pt x="140161" y="10184"/>
                  </a:lnTo>
                  <a:lnTo>
                    <a:pt x="137172" y="6434"/>
                  </a:lnTo>
                  <a:lnTo>
                    <a:pt x="136994" y="6196"/>
                  </a:lnTo>
                  <a:cubicBezTo>
                    <a:pt x="136958" y="6160"/>
                    <a:pt x="136934" y="6124"/>
                    <a:pt x="136887" y="6077"/>
                  </a:cubicBezTo>
                  <a:lnTo>
                    <a:pt x="136756" y="5922"/>
                  </a:lnTo>
                  <a:lnTo>
                    <a:pt x="136232" y="5326"/>
                  </a:lnTo>
                  <a:cubicBezTo>
                    <a:pt x="136053" y="5136"/>
                    <a:pt x="135887" y="4922"/>
                    <a:pt x="135684" y="4743"/>
                  </a:cubicBezTo>
                  <a:lnTo>
                    <a:pt x="135101" y="4195"/>
                  </a:lnTo>
                  <a:cubicBezTo>
                    <a:pt x="134910" y="4017"/>
                    <a:pt x="134720" y="3826"/>
                    <a:pt x="134505" y="3671"/>
                  </a:cubicBezTo>
                  <a:lnTo>
                    <a:pt x="133863" y="3183"/>
                  </a:lnTo>
                  <a:cubicBezTo>
                    <a:pt x="133648" y="3029"/>
                    <a:pt x="133446" y="2850"/>
                    <a:pt x="133220" y="2707"/>
                  </a:cubicBezTo>
                  <a:lnTo>
                    <a:pt x="132541" y="2290"/>
                  </a:lnTo>
                  <a:cubicBezTo>
                    <a:pt x="130031" y="783"/>
                    <a:pt x="127119" y="0"/>
                    <a:pt x="124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grpSp>
          <p:nvGrpSpPr>
            <p:cNvPr id="404" name="Google Shape;57;p15">
              <a:extLst>
                <a:ext uri="{FF2B5EF4-FFF2-40B4-BE49-F238E27FC236}">
                  <a16:creationId xmlns:a16="http://schemas.microsoft.com/office/drawing/2014/main" id="{EE44AD22-B80E-A54F-BB36-C4F984394FD5}"/>
                </a:ext>
              </a:extLst>
            </p:cNvPr>
            <p:cNvGrpSpPr/>
            <p:nvPr/>
          </p:nvGrpSpPr>
          <p:grpSpPr>
            <a:xfrm>
              <a:off x="1806690" y="1389189"/>
              <a:ext cx="4502713" cy="3725654"/>
              <a:chOff x="2346303" y="1389189"/>
              <a:chExt cx="4502713" cy="3725654"/>
            </a:xfrm>
          </p:grpSpPr>
          <p:sp>
            <p:nvSpPr>
              <p:cNvPr id="405" name="Google Shape;58;p15">
                <a:extLst>
                  <a:ext uri="{FF2B5EF4-FFF2-40B4-BE49-F238E27FC236}">
                    <a16:creationId xmlns:a16="http://schemas.microsoft.com/office/drawing/2014/main" id="{8F7BA7F1-D5F3-6845-818A-29F202D04BD2}"/>
                  </a:ext>
                </a:extLst>
              </p:cNvPr>
              <p:cNvSpPr/>
              <p:nvPr/>
            </p:nvSpPr>
            <p:spPr>
              <a:xfrm>
                <a:off x="5565644" y="2271083"/>
                <a:ext cx="46149" cy="58076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084" extrusionOk="0">
                    <a:moveTo>
                      <a:pt x="0" y="0"/>
                    </a:moveTo>
                    <a:lnTo>
                      <a:pt x="1655" y="20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06" name="Google Shape;59;p15">
                <a:extLst>
                  <a:ext uri="{FF2B5EF4-FFF2-40B4-BE49-F238E27FC236}">
                    <a16:creationId xmlns:a16="http://schemas.microsoft.com/office/drawing/2014/main" id="{2566063C-A3D7-5D4D-8A7F-AE2D3A202322}"/>
                  </a:ext>
                </a:extLst>
              </p:cNvPr>
              <p:cNvSpPr/>
              <p:nvPr/>
            </p:nvSpPr>
            <p:spPr>
              <a:xfrm>
                <a:off x="5518522" y="2212006"/>
                <a:ext cx="46483" cy="5810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085" extrusionOk="0">
                    <a:moveTo>
                      <a:pt x="1" y="1"/>
                    </a:moveTo>
                    <a:lnTo>
                      <a:pt x="1667" y="2084"/>
                    </a:lnTo>
                    <a:lnTo>
                      <a:pt x="1667" y="20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07" name="Google Shape;60;p15">
                <a:extLst>
                  <a:ext uri="{FF2B5EF4-FFF2-40B4-BE49-F238E27FC236}">
                    <a16:creationId xmlns:a16="http://schemas.microsoft.com/office/drawing/2014/main" id="{5D0538C7-D716-6442-96BB-F280DA6FDADC}"/>
                  </a:ext>
                </a:extLst>
              </p:cNvPr>
              <p:cNvSpPr/>
              <p:nvPr/>
            </p:nvSpPr>
            <p:spPr>
              <a:xfrm>
                <a:off x="2476718" y="4996685"/>
                <a:ext cx="0" cy="2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08" name="Google Shape;61;p15">
                <a:extLst>
                  <a:ext uri="{FF2B5EF4-FFF2-40B4-BE49-F238E27FC236}">
                    <a16:creationId xmlns:a16="http://schemas.microsoft.com/office/drawing/2014/main" id="{0E8957F8-62A9-0D42-B568-673AA4535670}"/>
                  </a:ext>
                </a:extLst>
              </p:cNvPr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25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75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73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09" name="Google Shape;62;p15">
                <a:extLst>
                  <a:ext uri="{FF2B5EF4-FFF2-40B4-BE49-F238E27FC236}">
                    <a16:creationId xmlns:a16="http://schemas.microsoft.com/office/drawing/2014/main" id="{E387803F-3719-8D44-89F8-E20FCF56C7B5}"/>
                  </a:ext>
                </a:extLst>
              </p:cNvPr>
              <p:cNvSpPr/>
              <p:nvPr/>
            </p:nvSpPr>
            <p:spPr>
              <a:xfrm>
                <a:off x="6180436" y="3034516"/>
                <a:ext cx="73682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71" extrusionOk="0">
                    <a:moveTo>
                      <a:pt x="882" y="0"/>
                    </a:moveTo>
                    <a:lnTo>
                      <a:pt x="0" y="524"/>
                    </a:lnTo>
                    <a:lnTo>
                      <a:pt x="322" y="1084"/>
                    </a:lnTo>
                    <a:cubicBezTo>
                      <a:pt x="429" y="1262"/>
                      <a:pt x="501" y="1477"/>
                      <a:pt x="596" y="1667"/>
                    </a:cubicBezTo>
                    <a:lnTo>
                      <a:pt x="858" y="2251"/>
                    </a:lnTo>
                    <a:cubicBezTo>
                      <a:pt x="929" y="2453"/>
                      <a:pt x="989" y="2655"/>
                      <a:pt x="1060" y="2858"/>
                    </a:cubicBezTo>
                    <a:cubicBezTo>
                      <a:pt x="1132" y="3060"/>
                      <a:pt x="1203" y="3263"/>
                      <a:pt x="1263" y="3477"/>
                    </a:cubicBezTo>
                    <a:lnTo>
                      <a:pt x="1405" y="4096"/>
                    </a:lnTo>
                    <a:cubicBezTo>
                      <a:pt x="1513" y="4513"/>
                      <a:pt x="1560" y="4941"/>
                      <a:pt x="1608" y="5370"/>
                    </a:cubicBezTo>
                    <a:lnTo>
                      <a:pt x="2644" y="5263"/>
                    </a:lnTo>
                    <a:cubicBezTo>
                      <a:pt x="2584" y="4799"/>
                      <a:pt x="2537" y="4334"/>
                      <a:pt x="2417" y="3882"/>
                    </a:cubicBezTo>
                    <a:lnTo>
                      <a:pt x="2263" y="3203"/>
                    </a:lnTo>
                    <a:cubicBezTo>
                      <a:pt x="2203" y="2977"/>
                      <a:pt x="2120" y="2751"/>
                      <a:pt x="2048" y="2536"/>
                    </a:cubicBezTo>
                    <a:cubicBezTo>
                      <a:pt x="1977" y="2310"/>
                      <a:pt x="1905" y="2084"/>
                      <a:pt x="1822" y="1870"/>
                    </a:cubicBezTo>
                    <a:lnTo>
                      <a:pt x="1536" y="1227"/>
                    </a:lnTo>
                    <a:cubicBezTo>
                      <a:pt x="1429" y="1024"/>
                      <a:pt x="1358" y="798"/>
                      <a:pt x="1239" y="596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0" name="Google Shape;63;p15">
                <a:extLst>
                  <a:ext uri="{FF2B5EF4-FFF2-40B4-BE49-F238E27FC236}">
                    <a16:creationId xmlns:a16="http://schemas.microsoft.com/office/drawing/2014/main" id="{99B8F41B-5DEC-6243-8659-03EBA4CAD556}"/>
                  </a:ext>
                </a:extLst>
              </p:cNvPr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1" name="Google Shape;64;p15">
                <a:extLst>
                  <a:ext uri="{FF2B5EF4-FFF2-40B4-BE49-F238E27FC236}">
                    <a16:creationId xmlns:a16="http://schemas.microsoft.com/office/drawing/2014/main" id="{D0B8795A-B51D-B34F-97E2-5ABAD02F86D3}"/>
                  </a:ext>
                </a:extLst>
              </p:cNvPr>
              <p:cNvSpPr/>
              <p:nvPr/>
            </p:nvSpPr>
            <p:spPr>
              <a:xfrm>
                <a:off x="5351963" y="19850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1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2" name="Google Shape;65;p15">
                <a:extLst>
                  <a:ext uri="{FF2B5EF4-FFF2-40B4-BE49-F238E27FC236}">
                    <a16:creationId xmlns:a16="http://schemas.microsoft.com/office/drawing/2014/main" id="{D84E12CA-0A52-4C4B-BDFC-431FD0F87DC1}"/>
                  </a:ext>
                </a:extLst>
              </p:cNvPr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3" name="Google Shape;66;p15">
                <a:extLst>
                  <a:ext uri="{FF2B5EF4-FFF2-40B4-BE49-F238E27FC236}">
                    <a16:creationId xmlns:a16="http://schemas.microsoft.com/office/drawing/2014/main" id="{F30D1F3E-BF4F-D74C-B1FE-6604735E684F}"/>
                  </a:ext>
                </a:extLst>
              </p:cNvPr>
              <p:cNvSpPr/>
              <p:nvPr/>
            </p:nvSpPr>
            <p:spPr>
              <a:xfrm>
                <a:off x="5684746" y="240311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4" name="Google Shape;67;p15">
                <a:extLst>
                  <a:ext uri="{FF2B5EF4-FFF2-40B4-BE49-F238E27FC236}">
                    <a16:creationId xmlns:a16="http://schemas.microsoft.com/office/drawing/2014/main" id="{4EB8250D-A0C3-0F40-A6C9-C3971F1CE2B6}"/>
                  </a:ext>
                </a:extLst>
              </p:cNvPr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5" name="Google Shape;68;p15">
                <a:extLst>
                  <a:ext uri="{FF2B5EF4-FFF2-40B4-BE49-F238E27FC236}">
                    <a16:creationId xmlns:a16="http://schemas.microsoft.com/office/drawing/2014/main" id="{CB3C5050-0BD0-5848-BEDD-6A83C14337AA}"/>
                  </a:ext>
                </a:extLst>
              </p:cNvPr>
              <p:cNvSpPr/>
              <p:nvPr/>
            </p:nvSpPr>
            <p:spPr>
              <a:xfrm>
                <a:off x="6017528" y="2821504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1" y="644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6" name="Google Shape;69;p15">
                <a:extLst>
                  <a:ext uri="{FF2B5EF4-FFF2-40B4-BE49-F238E27FC236}">
                    <a16:creationId xmlns:a16="http://schemas.microsoft.com/office/drawing/2014/main" id="{0ADF24CA-A813-ED45-9E3A-AF9394358211}"/>
                  </a:ext>
                </a:extLst>
              </p:cNvPr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7" name="Google Shape;70;p15">
                <a:extLst>
                  <a:ext uri="{FF2B5EF4-FFF2-40B4-BE49-F238E27FC236}">
                    <a16:creationId xmlns:a16="http://schemas.microsoft.com/office/drawing/2014/main" id="{9C8C5EA2-F4DF-2142-B9E1-1232072A39B8}"/>
                  </a:ext>
                </a:extLst>
              </p:cNvPr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8" name="Google Shape;71;p15">
                <a:extLst>
                  <a:ext uri="{FF2B5EF4-FFF2-40B4-BE49-F238E27FC236}">
                    <a16:creationId xmlns:a16="http://schemas.microsoft.com/office/drawing/2014/main" id="{F6DABF94-CF56-7348-8611-011649ECE6E5}"/>
                  </a:ext>
                </a:extLst>
              </p:cNvPr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19" name="Google Shape;72;p15">
                <a:extLst>
                  <a:ext uri="{FF2B5EF4-FFF2-40B4-BE49-F238E27FC236}">
                    <a16:creationId xmlns:a16="http://schemas.microsoft.com/office/drawing/2014/main" id="{5079C0FB-B6F4-D44B-8EE5-4F234D3E7923}"/>
                  </a:ext>
                </a:extLst>
              </p:cNvPr>
              <p:cNvSpPr/>
              <p:nvPr/>
            </p:nvSpPr>
            <p:spPr>
              <a:xfrm>
                <a:off x="5332066" y="312474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0" name="Google Shape;73;p15">
                <a:extLst>
                  <a:ext uri="{FF2B5EF4-FFF2-40B4-BE49-F238E27FC236}">
                    <a16:creationId xmlns:a16="http://schemas.microsoft.com/office/drawing/2014/main" id="{89B181AB-F5C5-4042-BE47-22F677141CE1}"/>
                  </a:ext>
                </a:extLst>
              </p:cNvPr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1" name="Google Shape;74;p15">
                <a:extLst>
                  <a:ext uri="{FF2B5EF4-FFF2-40B4-BE49-F238E27FC236}">
                    <a16:creationId xmlns:a16="http://schemas.microsoft.com/office/drawing/2014/main" id="{3241B6A7-E4F0-D345-A6CE-BDA889722072}"/>
                  </a:ext>
                </a:extLst>
              </p:cNvPr>
              <p:cNvSpPr/>
              <p:nvPr/>
            </p:nvSpPr>
            <p:spPr>
              <a:xfrm>
                <a:off x="4998949" y="2706387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2" name="Google Shape;75;p15">
                <a:extLst>
                  <a:ext uri="{FF2B5EF4-FFF2-40B4-BE49-F238E27FC236}">
                    <a16:creationId xmlns:a16="http://schemas.microsoft.com/office/drawing/2014/main" id="{3A8DB68A-485E-7846-ABDE-34F68E87A892}"/>
                  </a:ext>
                </a:extLst>
              </p:cNvPr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3" name="Google Shape;76;p15">
                <a:extLst>
                  <a:ext uri="{FF2B5EF4-FFF2-40B4-BE49-F238E27FC236}">
                    <a16:creationId xmlns:a16="http://schemas.microsoft.com/office/drawing/2014/main" id="{B6AE5AFA-BD86-9343-BFD1-5BF2CA36AF64}"/>
                  </a:ext>
                </a:extLst>
              </p:cNvPr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4" name="Google Shape;77;p15">
                <a:extLst>
                  <a:ext uri="{FF2B5EF4-FFF2-40B4-BE49-F238E27FC236}">
                    <a16:creationId xmlns:a16="http://schemas.microsoft.com/office/drawing/2014/main" id="{F220E64F-6554-B04F-8A95-586BBD045EF2}"/>
                  </a:ext>
                </a:extLst>
              </p:cNvPr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57" y="1037"/>
                      <a:pt x="3925" y="1037"/>
                    </a:cubicBezTo>
                    <a:cubicBezTo>
                      <a:pt x="3986" y="1037"/>
                      <a:pt x="4047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5" name="Google Shape;78;p15">
                <a:extLst>
                  <a:ext uri="{FF2B5EF4-FFF2-40B4-BE49-F238E27FC236}">
                    <a16:creationId xmlns:a16="http://schemas.microsoft.com/office/drawing/2014/main" id="{F2A89B31-36D0-4843-83E6-9BAA5FC2DD78}"/>
                  </a:ext>
                </a:extLst>
              </p:cNvPr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84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6" name="Google Shape;79;p15">
                <a:extLst>
                  <a:ext uri="{FF2B5EF4-FFF2-40B4-BE49-F238E27FC236}">
                    <a16:creationId xmlns:a16="http://schemas.microsoft.com/office/drawing/2014/main" id="{6430BB08-6FB9-1845-BB5F-23E1B5771A6C}"/>
                  </a:ext>
                </a:extLst>
              </p:cNvPr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7" name="Google Shape;80;p15">
                <a:extLst>
                  <a:ext uri="{FF2B5EF4-FFF2-40B4-BE49-F238E27FC236}">
                    <a16:creationId xmlns:a16="http://schemas.microsoft.com/office/drawing/2014/main" id="{C2CD49B0-1C14-2A4A-8E3D-ABBFC35A0C6E}"/>
                  </a:ext>
                </a:extLst>
              </p:cNvPr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8" name="Google Shape;81;p15">
                <a:extLst>
                  <a:ext uri="{FF2B5EF4-FFF2-40B4-BE49-F238E27FC236}">
                    <a16:creationId xmlns:a16="http://schemas.microsoft.com/office/drawing/2014/main" id="{672E6D2B-8F49-724E-B5FA-3CFC17057736}"/>
                  </a:ext>
                </a:extLst>
              </p:cNvPr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29" name="Google Shape;82;p15">
                <a:extLst>
                  <a:ext uri="{FF2B5EF4-FFF2-40B4-BE49-F238E27FC236}">
                    <a16:creationId xmlns:a16="http://schemas.microsoft.com/office/drawing/2014/main" id="{B955BDBA-57BB-F545-AEAA-7E74488057D2}"/>
                  </a:ext>
                </a:extLst>
              </p:cNvPr>
              <p:cNvSpPr/>
              <p:nvPr/>
            </p:nvSpPr>
            <p:spPr>
              <a:xfrm>
                <a:off x="4525162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0" name="Google Shape;83;p15">
                <a:extLst>
                  <a:ext uri="{FF2B5EF4-FFF2-40B4-BE49-F238E27FC236}">
                    <a16:creationId xmlns:a16="http://schemas.microsoft.com/office/drawing/2014/main" id="{9C345AC4-FF8E-7748-82EE-E8D71B752943}"/>
                  </a:ext>
                </a:extLst>
              </p:cNvPr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1" name="Google Shape;84;p15">
                <a:extLst>
                  <a:ext uri="{FF2B5EF4-FFF2-40B4-BE49-F238E27FC236}">
                    <a16:creationId xmlns:a16="http://schemas.microsoft.com/office/drawing/2014/main" id="{242ECCD3-A13F-7E43-9309-63158A3ED26A}"/>
                  </a:ext>
                </a:extLst>
              </p:cNvPr>
              <p:cNvSpPr/>
              <p:nvPr/>
            </p:nvSpPr>
            <p:spPr>
              <a:xfrm>
                <a:off x="4857276" y="365362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2" name="Google Shape;85;p15">
                <a:extLst>
                  <a:ext uri="{FF2B5EF4-FFF2-40B4-BE49-F238E27FC236}">
                    <a16:creationId xmlns:a16="http://schemas.microsoft.com/office/drawing/2014/main" id="{78CD7F1F-9C55-7F45-BE87-1A6360121AD7}"/>
                  </a:ext>
                </a:extLst>
              </p:cNvPr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3" name="Google Shape;86;p15">
                <a:extLst>
                  <a:ext uri="{FF2B5EF4-FFF2-40B4-BE49-F238E27FC236}">
                    <a16:creationId xmlns:a16="http://schemas.microsoft.com/office/drawing/2014/main" id="{AD96961E-E30C-6942-A16C-34A30BDE2C6B}"/>
                  </a:ext>
                </a:extLst>
              </p:cNvPr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49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4" name="Google Shape;87;p15">
                <a:extLst>
                  <a:ext uri="{FF2B5EF4-FFF2-40B4-BE49-F238E27FC236}">
                    <a16:creationId xmlns:a16="http://schemas.microsoft.com/office/drawing/2014/main" id="{6BCCCF15-B16E-6447-9145-1A32EB8569CD}"/>
                  </a:ext>
                </a:extLst>
              </p:cNvPr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5" name="Google Shape;88;p15">
                <a:extLst>
                  <a:ext uri="{FF2B5EF4-FFF2-40B4-BE49-F238E27FC236}">
                    <a16:creationId xmlns:a16="http://schemas.microsoft.com/office/drawing/2014/main" id="{9EFDFBAF-C425-AE48-9E89-23DCE8E6115D}"/>
                  </a:ext>
                </a:extLst>
              </p:cNvPr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6" name="Google Shape;89;p15">
                <a:extLst>
                  <a:ext uri="{FF2B5EF4-FFF2-40B4-BE49-F238E27FC236}">
                    <a16:creationId xmlns:a16="http://schemas.microsoft.com/office/drawing/2014/main" id="{6BDAFE86-873D-7642-9AAB-39F5E55AB8FA}"/>
                  </a:ext>
                </a:extLst>
              </p:cNvPr>
              <p:cNvSpPr/>
              <p:nvPr/>
            </p:nvSpPr>
            <p:spPr>
              <a:xfrm>
                <a:off x="4264359" y="4030857"/>
                <a:ext cx="115845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59" extrusionOk="0">
                    <a:moveTo>
                      <a:pt x="811" y="1"/>
                    </a:moveTo>
                    <a:lnTo>
                      <a:pt x="1" y="656"/>
                    </a:lnTo>
                    <a:lnTo>
                      <a:pt x="3347" y="4858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7" name="Google Shape;90;p15">
                <a:extLst>
                  <a:ext uri="{FF2B5EF4-FFF2-40B4-BE49-F238E27FC236}">
                    <a16:creationId xmlns:a16="http://schemas.microsoft.com/office/drawing/2014/main" id="{2959BEB0-69CD-E241-9559-B24C51EBE440}"/>
                  </a:ext>
                </a:extLst>
              </p:cNvPr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13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63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61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8" name="Google Shape;91;p15">
                <a:extLst>
                  <a:ext uri="{FF2B5EF4-FFF2-40B4-BE49-F238E27FC236}">
                    <a16:creationId xmlns:a16="http://schemas.microsoft.com/office/drawing/2014/main" id="{78290715-73D5-7840-9D0A-B26A1206E436}"/>
                  </a:ext>
                </a:extLst>
              </p:cNvPr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39" name="Google Shape;92;p15">
                <a:extLst>
                  <a:ext uri="{FF2B5EF4-FFF2-40B4-BE49-F238E27FC236}">
                    <a16:creationId xmlns:a16="http://schemas.microsoft.com/office/drawing/2014/main" id="{730DA60C-DD25-7041-BF1B-5D3C8B06F8CC}"/>
                  </a:ext>
                </a:extLst>
              </p:cNvPr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0" name="Google Shape;93;p15">
                <a:extLst>
                  <a:ext uri="{FF2B5EF4-FFF2-40B4-BE49-F238E27FC236}">
                    <a16:creationId xmlns:a16="http://schemas.microsoft.com/office/drawing/2014/main" id="{4224186C-03D0-E842-9EEC-83FD175587B9}"/>
                  </a:ext>
                </a:extLst>
              </p:cNvPr>
              <p:cNvSpPr/>
              <p:nvPr/>
            </p:nvSpPr>
            <p:spPr>
              <a:xfrm>
                <a:off x="3373186" y="4190449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1" name="Google Shape;94;p15">
                <a:extLst>
                  <a:ext uri="{FF2B5EF4-FFF2-40B4-BE49-F238E27FC236}">
                    <a16:creationId xmlns:a16="http://schemas.microsoft.com/office/drawing/2014/main" id="{9F1CF661-8B49-924C-9095-2EF4DAF5F061}"/>
                  </a:ext>
                </a:extLst>
              </p:cNvPr>
              <p:cNvSpPr/>
              <p:nvPr/>
            </p:nvSpPr>
            <p:spPr>
              <a:xfrm>
                <a:off x="2954797" y="4523567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34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2" name="Google Shape;95;p15">
                <a:extLst>
                  <a:ext uri="{FF2B5EF4-FFF2-40B4-BE49-F238E27FC236}">
                    <a16:creationId xmlns:a16="http://schemas.microsoft.com/office/drawing/2014/main" id="{F516E786-003A-9247-902E-1EB2FE2135C5}"/>
                  </a:ext>
                </a:extLst>
              </p:cNvPr>
              <p:cNvSpPr/>
              <p:nvPr/>
            </p:nvSpPr>
            <p:spPr>
              <a:xfrm>
                <a:off x="2954491" y="4523567"/>
                <a:ext cx="135046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4156" extrusionOk="0">
                    <a:moveTo>
                      <a:pt x="4203" y="0"/>
                    </a:moveTo>
                    <a:lnTo>
                      <a:pt x="0" y="3346"/>
                    </a:lnTo>
                    <a:lnTo>
                      <a:pt x="643" y="4156"/>
                    </a:lnTo>
                    <a:lnTo>
                      <a:pt x="4846" y="8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3" name="Google Shape;96;p15">
                <a:extLst>
                  <a:ext uri="{FF2B5EF4-FFF2-40B4-BE49-F238E27FC236}">
                    <a16:creationId xmlns:a16="http://schemas.microsoft.com/office/drawing/2014/main" id="{45B6D5A1-99B9-8E4E-AEDB-8CAB4EF8C69A}"/>
                  </a:ext>
                </a:extLst>
              </p:cNvPr>
              <p:cNvSpPr/>
              <p:nvPr/>
            </p:nvSpPr>
            <p:spPr>
              <a:xfrm>
                <a:off x="3163824" y="435700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89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4" name="Google Shape;97;p15">
                <a:extLst>
                  <a:ext uri="{FF2B5EF4-FFF2-40B4-BE49-F238E27FC236}">
                    <a16:creationId xmlns:a16="http://schemas.microsoft.com/office/drawing/2014/main" id="{E873711E-2416-1946-8E19-04350A32C7D5}"/>
                  </a:ext>
                </a:extLst>
              </p:cNvPr>
              <p:cNvSpPr/>
              <p:nvPr/>
            </p:nvSpPr>
            <p:spPr>
              <a:xfrm>
                <a:off x="3372851" y="4190784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5" name="Google Shape;98;p15">
                <a:extLst>
                  <a:ext uri="{FF2B5EF4-FFF2-40B4-BE49-F238E27FC236}">
                    <a16:creationId xmlns:a16="http://schemas.microsoft.com/office/drawing/2014/main" id="{982CBC6E-9D2E-9C4E-A7BB-F568E753A841}"/>
                  </a:ext>
                </a:extLst>
              </p:cNvPr>
              <p:cNvSpPr/>
              <p:nvPr/>
            </p:nvSpPr>
            <p:spPr>
              <a:xfrm>
                <a:off x="2346303" y="4999026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6" name="Google Shape;99;p15">
                <a:extLst>
                  <a:ext uri="{FF2B5EF4-FFF2-40B4-BE49-F238E27FC236}">
                    <a16:creationId xmlns:a16="http://schemas.microsoft.com/office/drawing/2014/main" id="{08015472-CE7B-DB4E-867F-4336C33B77D0}"/>
                  </a:ext>
                </a:extLst>
              </p:cNvPr>
              <p:cNvSpPr/>
              <p:nvPr/>
            </p:nvSpPr>
            <p:spPr>
              <a:xfrm>
                <a:off x="2555664" y="483246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5"/>
                    </a:lnTo>
                    <a:lnTo>
                      <a:pt x="2739" y="2489"/>
                    </a:lnTo>
                    <a:lnTo>
                      <a:pt x="4847" y="822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7" name="Google Shape;100;p15">
                <a:extLst>
                  <a:ext uri="{FF2B5EF4-FFF2-40B4-BE49-F238E27FC236}">
                    <a16:creationId xmlns:a16="http://schemas.microsoft.com/office/drawing/2014/main" id="{669DC6A7-2E3F-9944-B8E4-076C8E4B05FF}"/>
                  </a:ext>
                </a:extLst>
              </p:cNvPr>
              <p:cNvSpPr/>
              <p:nvPr/>
            </p:nvSpPr>
            <p:spPr>
              <a:xfrm>
                <a:off x="2764691" y="4666243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6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8" name="Google Shape;101;p15">
                <a:extLst>
                  <a:ext uri="{FF2B5EF4-FFF2-40B4-BE49-F238E27FC236}">
                    <a16:creationId xmlns:a16="http://schemas.microsoft.com/office/drawing/2014/main" id="{8896F82E-7BF9-4A46-861F-2C74611CBD03}"/>
                  </a:ext>
                </a:extLst>
              </p:cNvPr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49" name="Google Shape;102;p15">
                <a:extLst>
                  <a:ext uri="{FF2B5EF4-FFF2-40B4-BE49-F238E27FC236}">
                    <a16:creationId xmlns:a16="http://schemas.microsoft.com/office/drawing/2014/main" id="{9829AA97-DD17-064B-85A1-E6358A88389E}"/>
                  </a:ext>
                </a:extLst>
              </p:cNvPr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0" name="Google Shape;103;p15">
                <a:extLst>
                  <a:ext uri="{FF2B5EF4-FFF2-40B4-BE49-F238E27FC236}">
                    <a16:creationId xmlns:a16="http://schemas.microsoft.com/office/drawing/2014/main" id="{CD0853C1-4A79-3A44-BB8A-B2E23F7622DB}"/>
                  </a:ext>
                </a:extLst>
              </p:cNvPr>
              <p:cNvSpPr/>
              <p:nvPr/>
            </p:nvSpPr>
            <p:spPr>
              <a:xfrm>
                <a:off x="4264024" y="4031192"/>
                <a:ext cx="115845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47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3347" y="4846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1" name="Google Shape;104;p15">
                <a:extLst>
                  <a:ext uri="{FF2B5EF4-FFF2-40B4-BE49-F238E27FC236}">
                    <a16:creationId xmlns:a16="http://schemas.microsoft.com/office/drawing/2014/main" id="{4E2E528A-784D-014C-BC90-0B719931AE04}"/>
                  </a:ext>
                </a:extLst>
              </p:cNvPr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2" name="Google Shape;105;p15">
                <a:extLst>
                  <a:ext uri="{FF2B5EF4-FFF2-40B4-BE49-F238E27FC236}">
                    <a16:creationId xmlns:a16="http://schemas.microsoft.com/office/drawing/2014/main" id="{935A62DD-440A-F24C-881A-8F97FFFC22C4}"/>
                  </a:ext>
                </a:extLst>
              </p:cNvPr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3" name="Google Shape;106;p15">
                <a:extLst>
                  <a:ext uri="{FF2B5EF4-FFF2-40B4-BE49-F238E27FC236}">
                    <a16:creationId xmlns:a16="http://schemas.microsoft.com/office/drawing/2014/main" id="{84AF7432-FE76-E541-882B-4BD86C24A57C}"/>
                  </a:ext>
                </a:extLst>
              </p:cNvPr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37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4" name="Google Shape;107;p15">
                <a:extLst>
                  <a:ext uri="{FF2B5EF4-FFF2-40B4-BE49-F238E27FC236}">
                    <a16:creationId xmlns:a16="http://schemas.microsoft.com/office/drawing/2014/main" id="{DA203681-2307-F44A-B2F6-B75EBE66DB7F}"/>
                  </a:ext>
                </a:extLst>
              </p:cNvPr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5" name="Google Shape;108;p15">
                <a:extLst>
                  <a:ext uri="{FF2B5EF4-FFF2-40B4-BE49-F238E27FC236}">
                    <a16:creationId xmlns:a16="http://schemas.microsoft.com/office/drawing/2014/main" id="{E54C6314-7BF0-554A-B1B8-48FE4658535A}"/>
                  </a:ext>
                </a:extLst>
              </p:cNvPr>
              <p:cNvSpPr/>
              <p:nvPr/>
            </p:nvSpPr>
            <p:spPr>
              <a:xfrm>
                <a:off x="4857276" y="3653293"/>
                <a:ext cx="115483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59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34" y="4858"/>
                    </a:lnTo>
                    <a:lnTo>
                      <a:pt x="4144" y="4215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6" name="Google Shape;109;p15">
                <a:extLst>
                  <a:ext uri="{FF2B5EF4-FFF2-40B4-BE49-F238E27FC236}">
                    <a16:creationId xmlns:a16="http://schemas.microsoft.com/office/drawing/2014/main" id="{E80DF314-4A4F-A044-87BE-78B74E245A56}"/>
                  </a:ext>
                </a:extLst>
              </p:cNvPr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7" name="Google Shape;110;p15">
                <a:extLst>
                  <a:ext uri="{FF2B5EF4-FFF2-40B4-BE49-F238E27FC236}">
                    <a16:creationId xmlns:a16="http://schemas.microsoft.com/office/drawing/2014/main" id="{A9A43379-D202-6B40-B4E9-336A8DA77996}"/>
                  </a:ext>
                </a:extLst>
              </p:cNvPr>
              <p:cNvSpPr/>
              <p:nvPr/>
            </p:nvSpPr>
            <p:spPr>
              <a:xfrm>
                <a:off x="4524828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8" name="Google Shape;111;p15">
                <a:extLst>
                  <a:ext uri="{FF2B5EF4-FFF2-40B4-BE49-F238E27FC236}">
                    <a16:creationId xmlns:a16="http://schemas.microsoft.com/office/drawing/2014/main" id="{C7AB1B48-BB12-3D43-87CC-8D8F4000E137}"/>
                  </a:ext>
                </a:extLst>
              </p:cNvPr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59" name="Google Shape;112;p15">
                <a:extLst>
                  <a:ext uri="{FF2B5EF4-FFF2-40B4-BE49-F238E27FC236}">
                    <a16:creationId xmlns:a16="http://schemas.microsoft.com/office/drawing/2014/main" id="{E0AB4138-F746-5A40-A435-60F9A1EAAE82}"/>
                  </a:ext>
                </a:extLst>
              </p:cNvPr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0" name="Google Shape;113;p15">
                <a:extLst>
                  <a:ext uri="{FF2B5EF4-FFF2-40B4-BE49-F238E27FC236}">
                    <a16:creationId xmlns:a16="http://schemas.microsoft.com/office/drawing/2014/main" id="{98595143-46F1-4240-9645-DC6F24D821AE}"/>
                  </a:ext>
                </a:extLst>
              </p:cNvPr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1" name="Google Shape;114;p15">
                <a:extLst>
                  <a:ext uri="{FF2B5EF4-FFF2-40B4-BE49-F238E27FC236}">
                    <a16:creationId xmlns:a16="http://schemas.microsoft.com/office/drawing/2014/main" id="{DF16A023-730E-5F45-BDE6-677A6B0E197D}"/>
                  </a:ext>
                </a:extLst>
              </p:cNvPr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66" y="1037"/>
                      <a:pt x="3929" y="1037"/>
                    </a:cubicBezTo>
                    <a:cubicBezTo>
                      <a:pt x="3989" y="1037"/>
                      <a:pt x="4049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2" name="Google Shape;115;p15">
                <a:extLst>
                  <a:ext uri="{FF2B5EF4-FFF2-40B4-BE49-F238E27FC236}">
                    <a16:creationId xmlns:a16="http://schemas.microsoft.com/office/drawing/2014/main" id="{E749FCFA-0026-8149-AC95-BE43E23B7DEE}"/>
                  </a:ext>
                </a:extLst>
              </p:cNvPr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72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3" name="Google Shape;116;p15">
                <a:extLst>
                  <a:ext uri="{FF2B5EF4-FFF2-40B4-BE49-F238E27FC236}">
                    <a16:creationId xmlns:a16="http://schemas.microsoft.com/office/drawing/2014/main" id="{F82114FD-B7F9-244A-8617-9D9A256C74B3}"/>
                  </a:ext>
                </a:extLst>
              </p:cNvPr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4" name="Google Shape;117;p15">
                <a:extLst>
                  <a:ext uri="{FF2B5EF4-FFF2-40B4-BE49-F238E27FC236}">
                    <a16:creationId xmlns:a16="http://schemas.microsoft.com/office/drawing/2014/main" id="{4D1FB191-B3CD-A245-988A-8496C81C4F6A}"/>
                  </a:ext>
                </a:extLst>
              </p:cNvPr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5" name="Google Shape;118;p15">
                <a:extLst>
                  <a:ext uri="{FF2B5EF4-FFF2-40B4-BE49-F238E27FC236}">
                    <a16:creationId xmlns:a16="http://schemas.microsoft.com/office/drawing/2014/main" id="{3893D575-09F0-8446-AF68-C5BFF72DF5CB}"/>
                  </a:ext>
                </a:extLst>
              </p:cNvPr>
              <p:cNvSpPr/>
              <p:nvPr/>
            </p:nvSpPr>
            <p:spPr>
              <a:xfrm>
                <a:off x="4998615" y="2706721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6" name="Google Shape;119;p15">
                <a:extLst>
                  <a:ext uri="{FF2B5EF4-FFF2-40B4-BE49-F238E27FC236}">
                    <a16:creationId xmlns:a16="http://schemas.microsoft.com/office/drawing/2014/main" id="{7DAF68AC-D92B-BC4E-9BE8-A140600E5389}"/>
                  </a:ext>
                </a:extLst>
              </p:cNvPr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7" name="Google Shape;120;p15">
                <a:extLst>
                  <a:ext uri="{FF2B5EF4-FFF2-40B4-BE49-F238E27FC236}">
                    <a16:creationId xmlns:a16="http://schemas.microsoft.com/office/drawing/2014/main" id="{0E429EE6-509A-8B43-8FD9-D72C7E73ACDE}"/>
                  </a:ext>
                </a:extLst>
              </p:cNvPr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8" name="Google Shape;121;p15">
                <a:extLst>
                  <a:ext uri="{FF2B5EF4-FFF2-40B4-BE49-F238E27FC236}">
                    <a16:creationId xmlns:a16="http://schemas.microsoft.com/office/drawing/2014/main" id="{A03B72CE-BF1F-5048-9602-50527F53BC39}"/>
                  </a:ext>
                </a:extLst>
              </p:cNvPr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69" name="Google Shape;122;p15">
                <a:extLst>
                  <a:ext uri="{FF2B5EF4-FFF2-40B4-BE49-F238E27FC236}">
                    <a16:creationId xmlns:a16="http://schemas.microsoft.com/office/drawing/2014/main" id="{EC98E35E-B57E-0B47-BCE3-5BF9861D3D8F}"/>
                  </a:ext>
                </a:extLst>
              </p:cNvPr>
              <p:cNvSpPr/>
              <p:nvPr/>
            </p:nvSpPr>
            <p:spPr>
              <a:xfrm>
                <a:off x="5331398" y="3124748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0" name="Google Shape;123;p15">
                <a:extLst>
                  <a:ext uri="{FF2B5EF4-FFF2-40B4-BE49-F238E27FC236}">
                    <a16:creationId xmlns:a16="http://schemas.microsoft.com/office/drawing/2014/main" id="{AD6D286C-8310-494E-9A63-935E8B57E2CC}"/>
                  </a:ext>
                </a:extLst>
              </p:cNvPr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1" name="Google Shape;124;p15">
                <a:extLst>
                  <a:ext uri="{FF2B5EF4-FFF2-40B4-BE49-F238E27FC236}">
                    <a16:creationId xmlns:a16="http://schemas.microsoft.com/office/drawing/2014/main" id="{24114B62-5E26-0B4F-B2E9-0454B8DAC2AF}"/>
                  </a:ext>
                </a:extLst>
              </p:cNvPr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2" name="Google Shape;125;p15">
                <a:extLst>
                  <a:ext uri="{FF2B5EF4-FFF2-40B4-BE49-F238E27FC236}">
                    <a16:creationId xmlns:a16="http://schemas.microsoft.com/office/drawing/2014/main" id="{45D0012E-CAAE-EB4D-9E5A-DF17263C27B9}"/>
                  </a:ext>
                </a:extLst>
              </p:cNvPr>
              <p:cNvSpPr/>
              <p:nvPr/>
            </p:nvSpPr>
            <p:spPr>
              <a:xfrm>
                <a:off x="6180436" y="3034181"/>
                <a:ext cx="73682" cy="150011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83" extrusionOk="0">
                    <a:moveTo>
                      <a:pt x="882" y="0"/>
                    </a:moveTo>
                    <a:lnTo>
                      <a:pt x="0" y="536"/>
                    </a:lnTo>
                    <a:lnTo>
                      <a:pt x="322" y="1096"/>
                    </a:lnTo>
                    <a:cubicBezTo>
                      <a:pt x="429" y="1274"/>
                      <a:pt x="501" y="1489"/>
                      <a:pt x="596" y="1679"/>
                    </a:cubicBezTo>
                    <a:lnTo>
                      <a:pt x="858" y="2263"/>
                    </a:lnTo>
                    <a:cubicBezTo>
                      <a:pt x="929" y="2465"/>
                      <a:pt x="989" y="2667"/>
                      <a:pt x="1060" y="2870"/>
                    </a:cubicBezTo>
                    <a:cubicBezTo>
                      <a:pt x="1132" y="3072"/>
                      <a:pt x="1203" y="3275"/>
                      <a:pt x="1263" y="3489"/>
                    </a:cubicBezTo>
                    <a:lnTo>
                      <a:pt x="1405" y="4108"/>
                    </a:lnTo>
                    <a:cubicBezTo>
                      <a:pt x="1513" y="4525"/>
                      <a:pt x="1560" y="4953"/>
                      <a:pt x="1608" y="5382"/>
                    </a:cubicBezTo>
                    <a:lnTo>
                      <a:pt x="2644" y="5275"/>
                    </a:lnTo>
                    <a:cubicBezTo>
                      <a:pt x="2584" y="4811"/>
                      <a:pt x="2537" y="4346"/>
                      <a:pt x="2417" y="3894"/>
                    </a:cubicBezTo>
                    <a:lnTo>
                      <a:pt x="2263" y="3215"/>
                    </a:lnTo>
                    <a:cubicBezTo>
                      <a:pt x="2203" y="2989"/>
                      <a:pt x="2120" y="2763"/>
                      <a:pt x="2048" y="2548"/>
                    </a:cubicBezTo>
                    <a:cubicBezTo>
                      <a:pt x="1977" y="2322"/>
                      <a:pt x="1905" y="2096"/>
                      <a:pt x="1822" y="1882"/>
                    </a:cubicBezTo>
                    <a:lnTo>
                      <a:pt x="1536" y="1239"/>
                    </a:lnTo>
                    <a:cubicBezTo>
                      <a:pt x="1429" y="1036"/>
                      <a:pt x="1358" y="810"/>
                      <a:pt x="1239" y="608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3" name="Google Shape;126;p15">
                <a:extLst>
                  <a:ext uri="{FF2B5EF4-FFF2-40B4-BE49-F238E27FC236}">
                    <a16:creationId xmlns:a16="http://schemas.microsoft.com/office/drawing/2014/main" id="{6131751D-3D14-1B49-878B-FDD77181B3F7}"/>
                  </a:ext>
                </a:extLst>
              </p:cNvPr>
              <p:cNvSpPr/>
              <p:nvPr/>
            </p:nvSpPr>
            <p:spPr>
              <a:xfrm>
                <a:off x="6017863" y="282116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6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4" name="Google Shape;127;p15">
                <a:extLst>
                  <a:ext uri="{FF2B5EF4-FFF2-40B4-BE49-F238E27FC236}">
                    <a16:creationId xmlns:a16="http://schemas.microsoft.com/office/drawing/2014/main" id="{0D177CA7-BE16-1646-8388-03A592213D3B}"/>
                  </a:ext>
                </a:extLst>
              </p:cNvPr>
              <p:cNvSpPr/>
              <p:nvPr/>
            </p:nvSpPr>
            <p:spPr>
              <a:xfrm>
                <a:off x="5685415" y="2403115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5" name="Google Shape;128;p15">
                <a:extLst>
                  <a:ext uri="{FF2B5EF4-FFF2-40B4-BE49-F238E27FC236}">
                    <a16:creationId xmlns:a16="http://schemas.microsoft.com/office/drawing/2014/main" id="{008EBF71-777A-C14E-8ED3-601AE8A897DF}"/>
                  </a:ext>
                </a:extLst>
              </p:cNvPr>
              <p:cNvSpPr/>
              <p:nvPr/>
            </p:nvSpPr>
            <p:spPr>
              <a:xfrm>
                <a:off x="5352298" y="1984419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6" name="Google Shape;129;p15">
                <a:extLst>
                  <a:ext uri="{FF2B5EF4-FFF2-40B4-BE49-F238E27FC236}">
                    <a16:creationId xmlns:a16="http://schemas.microsoft.com/office/drawing/2014/main" id="{5CD4A856-65C8-8B49-8382-95FB47A4F175}"/>
                  </a:ext>
                </a:extLst>
              </p:cNvPr>
              <p:cNvSpPr/>
              <p:nvPr/>
            </p:nvSpPr>
            <p:spPr>
              <a:xfrm>
                <a:off x="6013544" y="353915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7" name="Google Shape;130;p15">
                <a:extLst>
                  <a:ext uri="{FF2B5EF4-FFF2-40B4-BE49-F238E27FC236}">
                    <a16:creationId xmlns:a16="http://schemas.microsoft.com/office/drawing/2014/main" id="{5E82A9C3-AEDD-A443-9F18-41E659AEB70D}"/>
                  </a:ext>
                </a:extLst>
              </p:cNvPr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8" name="Google Shape;131;p15">
                <a:extLst>
                  <a:ext uri="{FF2B5EF4-FFF2-40B4-BE49-F238E27FC236}">
                    <a16:creationId xmlns:a16="http://schemas.microsoft.com/office/drawing/2014/main" id="{72AA82C1-E3F6-3444-8F22-D842B3EA5A39}"/>
                  </a:ext>
                </a:extLst>
              </p:cNvPr>
              <p:cNvSpPr/>
              <p:nvPr/>
            </p:nvSpPr>
            <p:spPr>
              <a:xfrm>
                <a:off x="6025833" y="3565709"/>
                <a:ext cx="1003" cy="1672"/>
              </a:xfrm>
              <a:custGeom>
                <a:avLst/>
                <a:gdLst/>
                <a:ahLst/>
                <a:cxnLst/>
                <a:rect l="l" t="t" r="r" b="b"/>
                <a:pathLst>
                  <a:path w="36" h="60" extrusionOk="0">
                    <a:moveTo>
                      <a:pt x="36" y="6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79" name="Google Shape;132;p15">
                <a:extLst>
                  <a:ext uri="{FF2B5EF4-FFF2-40B4-BE49-F238E27FC236}">
                    <a16:creationId xmlns:a16="http://schemas.microsoft.com/office/drawing/2014/main" id="{D39DD585-F2AB-D84D-8E78-53280BDB7A4C}"/>
                  </a:ext>
                </a:extLst>
              </p:cNvPr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0" name="Google Shape;133;p15">
                <a:extLst>
                  <a:ext uri="{FF2B5EF4-FFF2-40B4-BE49-F238E27FC236}">
                    <a16:creationId xmlns:a16="http://schemas.microsoft.com/office/drawing/2014/main" id="{6263210C-EB1D-7D42-BAFB-E678084A32C2}"/>
                  </a:ext>
                </a:extLst>
              </p:cNvPr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1" name="Google Shape;134;p15">
                <a:extLst>
                  <a:ext uri="{FF2B5EF4-FFF2-40B4-BE49-F238E27FC236}">
                    <a16:creationId xmlns:a16="http://schemas.microsoft.com/office/drawing/2014/main" id="{C54F9D34-28FD-D244-BC1C-893D13D86086}"/>
                  </a:ext>
                </a:extLst>
              </p:cNvPr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2" name="Google Shape;135;p15">
                <a:extLst>
                  <a:ext uri="{FF2B5EF4-FFF2-40B4-BE49-F238E27FC236}">
                    <a16:creationId xmlns:a16="http://schemas.microsoft.com/office/drawing/2014/main" id="{EFBB04E4-D585-BC4B-88E2-648F04DE2BD7}"/>
                  </a:ext>
                </a:extLst>
              </p:cNvPr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3" name="Google Shape;136;p15">
                <a:extLst>
                  <a:ext uri="{FF2B5EF4-FFF2-40B4-BE49-F238E27FC236}">
                    <a16:creationId xmlns:a16="http://schemas.microsoft.com/office/drawing/2014/main" id="{36262D91-6BDD-7B41-A723-ACDE9B4C6C16}"/>
                  </a:ext>
                </a:extLst>
              </p:cNvPr>
              <p:cNvSpPr/>
              <p:nvPr/>
            </p:nvSpPr>
            <p:spPr>
              <a:xfrm>
                <a:off x="5567288" y="3391180"/>
                <a:ext cx="1700" cy="1366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60" y="1"/>
                    </a:moveTo>
                    <a:lnTo>
                      <a:pt x="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4" name="Google Shape;137;p15">
                <a:extLst>
                  <a:ext uri="{FF2B5EF4-FFF2-40B4-BE49-F238E27FC236}">
                    <a16:creationId xmlns:a16="http://schemas.microsoft.com/office/drawing/2014/main" id="{FD2EF73E-1546-1E4D-B115-7CFF021C1666}"/>
                  </a:ext>
                </a:extLst>
              </p:cNvPr>
              <p:cNvSpPr/>
              <p:nvPr/>
            </p:nvSpPr>
            <p:spPr>
              <a:xfrm>
                <a:off x="6713608" y="1785006"/>
                <a:ext cx="135408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156" extrusionOk="0">
                    <a:moveTo>
                      <a:pt x="4204" y="1"/>
                    </a:moveTo>
                    <a:lnTo>
                      <a:pt x="2108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4859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5" name="Google Shape;138;p15">
                <a:extLst>
                  <a:ext uri="{FF2B5EF4-FFF2-40B4-BE49-F238E27FC236}">
                    <a16:creationId xmlns:a16="http://schemas.microsoft.com/office/drawing/2014/main" id="{7520EBD9-A228-1941-968F-DB9F40E373C7}"/>
                  </a:ext>
                </a:extLst>
              </p:cNvPr>
              <p:cNvSpPr/>
              <p:nvPr/>
            </p:nvSpPr>
            <p:spPr>
              <a:xfrm>
                <a:off x="6238510" y="1983751"/>
                <a:ext cx="148673" cy="77667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87" extrusionOk="0">
                    <a:moveTo>
                      <a:pt x="595" y="0"/>
                    </a:moveTo>
                    <a:lnTo>
                      <a:pt x="0" y="846"/>
                    </a:lnTo>
                    <a:cubicBezTo>
                      <a:pt x="191" y="989"/>
                      <a:pt x="393" y="1096"/>
                      <a:pt x="595" y="1227"/>
                    </a:cubicBezTo>
                    <a:cubicBezTo>
                      <a:pt x="798" y="1334"/>
                      <a:pt x="988" y="1477"/>
                      <a:pt x="1203" y="1572"/>
                    </a:cubicBezTo>
                    <a:cubicBezTo>
                      <a:pt x="1631" y="1774"/>
                      <a:pt x="2048" y="1989"/>
                      <a:pt x="2488" y="2143"/>
                    </a:cubicBezTo>
                    <a:cubicBezTo>
                      <a:pt x="3370" y="2489"/>
                      <a:pt x="4298" y="2667"/>
                      <a:pt x="5227" y="2786"/>
                    </a:cubicBezTo>
                    <a:lnTo>
                      <a:pt x="5334" y="1762"/>
                    </a:lnTo>
                    <a:cubicBezTo>
                      <a:pt x="4489" y="1643"/>
                      <a:pt x="3643" y="1489"/>
                      <a:pt x="2858" y="1167"/>
                    </a:cubicBezTo>
                    <a:cubicBezTo>
                      <a:pt x="2441" y="1036"/>
                      <a:pt x="2072" y="834"/>
                      <a:pt x="1679" y="655"/>
                    </a:cubicBezTo>
                    <a:cubicBezTo>
                      <a:pt x="1488" y="572"/>
                      <a:pt x="1310" y="441"/>
                      <a:pt x="1131" y="334"/>
                    </a:cubicBezTo>
                    <a:cubicBezTo>
                      <a:pt x="953" y="215"/>
                      <a:pt x="762" y="119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6" name="Google Shape;139;p15">
                <a:extLst>
                  <a:ext uri="{FF2B5EF4-FFF2-40B4-BE49-F238E27FC236}">
                    <a16:creationId xmlns:a16="http://schemas.microsoft.com/office/drawing/2014/main" id="{BCE9F2CD-8C47-2E46-AC3B-52C730A7C9C0}"/>
                  </a:ext>
                </a:extLst>
              </p:cNvPr>
              <p:cNvSpPr/>
              <p:nvPr/>
            </p:nvSpPr>
            <p:spPr>
              <a:xfrm>
                <a:off x="5893439" y="1576982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1667" y="2751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77" y="2108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7" name="Google Shape;140;p15">
                <a:extLst>
                  <a:ext uri="{FF2B5EF4-FFF2-40B4-BE49-F238E27FC236}">
                    <a16:creationId xmlns:a16="http://schemas.microsoft.com/office/drawing/2014/main" id="{8008C9B0-1AFE-2048-8039-D0C74A897C2F}"/>
                  </a:ext>
                </a:extLst>
              </p:cNvPr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8" name="Google Shape;141;p15">
                <a:extLst>
                  <a:ext uri="{FF2B5EF4-FFF2-40B4-BE49-F238E27FC236}">
                    <a16:creationId xmlns:a16="http://schemas.microsoft.com/office/drawing/2014/main" id="{2953CACE-3010-7244-A233-2B236DDC0CD4}"/>
                  </a:ext>
                </a:extLst>
              </p:cNvPr>
              <p:cNvSpPr/>
              <p:nvPr/>
            </p:nvSpPr>
            <p:spPr>
              <a:xfrm>
                <a:off x="5435256" y="1389189"/>
                <a:ext cx="150652" cy="63733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287" extrusionOk="0">
                    <a:moveTo>
                      <a:pt x="5382" y="0"/>
                    </a:moveTo>
                    <a:cubicBezTo>
                      <a:pt x="5144" y="12"/>
                      <a:pt x="4917" y="0"/>
                      <a:pt x="4679" y="24"/>
                    </a:cubicBezTo>
                    <a:lnTo>
                      <a:pt x="3989" y="108"/>
                    </a:lnTo>
                    <a:cubicBezTo>
                      <a:pt x="3524" y="155"/>
                      <a:pt x="3072" y="286"/>
                      <a:pt x="2608" y="381"/>
                    </a:cubicBezTo>
                    <a:cubicBezTo>
                      <a:pt x="2381" y="429"/>
                      <a:pt x="2167" y="500"/>
                      <a:pt x="1941" y="572"/>
                    </a:cubicBezTo>
                    <a:lnTo>
                      <a:pt x="1274" y="798"/>
                    </a:lnTo>
                    <a:cubicBezTo>
                      <a:pt x="845" y="965"/>
                      <a:pt x="417" y="1167"/>
                      <a:pt x="0" y="1358"/>
                    </a:cubicBezTo>
                    <a:lnTo>
                      <a:pt x="464" y="2286"/>
                    </a:lnTo>
                    <a:cubicBezTo>
                      <a:pt x="857" y="2108"/>
                      <a:pt x="1250" y="1929"/>
                      <a:pt x="1643" y="1763"/>
                    </a:cubicBezTo>
                    <a:lnTo>
                      <a:pt x="2250" y="1560"/>
                    </a:lnTo>
                    <a:cubicBezTo>
                      <a:pt x="2453" y="1501"/>
                      <a:pt x="2655" y="1429"/>
                      <a:pt x="2869" y="1382"/>
                    </a:cubicBezTo>
                    <a:cubicBezTo>
                      <a:pt x="3286" y="1298"/>
                      <a:pt x="3703" y="1179"/>
                      <a:pt x="4132" y="1143"/>
                    </a:cubicBezTo>
                    <a:lnTo>
                      <a:pt x="4763" y="1060"/>
                    </a:lnTo>
                    <a:cubicBezTo>
                      <a:pt x="4977" y="1036"/>
                      <a:pt x="5191" y="1036"/>
                      <a:pt x="5405" y="1036"/>
                    </a:cubicBezTo>
                    <a:lnTo>
                      <a:pt x="53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89" name="Google Shape;142;p15">
                <a:extLst>
                  <a:ext uri="{FF2B5EF4-FFF2-40B4-BE49-F238E27FC236}">
                    <a16:creationId xmlns:a16="http://schemas.microsoft.com/office/drawing/2014/main" id="{23CE9311-E449-3B4C-BA02-B1C01F1770A3}"/>
                  </a:ext>
                </a:extLst>
              </p:cNvPr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0" name="Google Shape;143;p15">
                <a:extLst>
                  <a:ext uri="{FF2B5EF4-FFF2-40B4-BE49-F238E27FC236}">
                    <a16:creationId xmlns:a16="http://schemas.microsoft.com/office/drawing/2014/main" id="{B2E37675-5D96-F843-8989-05BFCF5C020E}"/>
                  </a:ext>
                </a:extLst>
              </p:cNvPr>
              <p:cNvSpPr/>
              <p:nvPr/>
            </p:nvSpPr>
            <p:spPr>
              <a:xfrm>
                <a:off x="6059997" y="178600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1" name="Google Shape;144;p15">
                <a:extLst>
                  <a:ext uri="{FF2B5EF4-FFF2-40B4-BE49-F238E27FC236}">
                    <a16:creationId xmlns:a16="http://schemas.microsoft.com/office/drawing/2014/main" id="{E2CF6B71-3AEA-2B47-B5C4-FAE21A0E2B94}"/>
                  </a:ext>
                </a:extLst>
              </p:cNvPr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2" name="Google Shape;145;p15">
                <a:extLst>
                  <a:ext uri="{FF2B5EF4-FFF2-40B4-BE49-F238E27FC236}">
                    <a16:creationId xmlns:a16="http://schemas.microsoft.com/office/drawing/2014/main" id="{66F32A70-3B48-9643-AD12-831219BE9AA2}"/>
                  </a:ext>
                </a:extLst>
              </p:cNvPr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3" name="Google Shape;146;p15">
                <a:extLst>
                  <a:ext uri="{FF2B5EF4-FFF2-40B4-BE49-F238E27FC236}">
                    <a16:creationId xmlns:a16="http://schemas.microsoft.com/office/drawing/2014/main" id="{A977609E-B228-444B-BF37-BE5C402B7EA7}"/>
                  </a:ext>
                </a:extLst>
              </p:cNvPr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4" name="Google Shape;147;p15">
                <a:extLst>
                  <a:ext uri="{FF2B5EF4-FFF2-40B4-BE49-F238E27FC236}">
                    <a16:creationId xmlns:a16="http://schemas.microsoft.com/office/drawing/2014/main" id="{40775EC0-B90D-7E4E-966B-7CD9F4D95B6B}"/>
                  </a:ext>
                </a:extLst>
              </p:cNvPr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5" name="Google Shape;148;p15">
                <a:extLst>
                  <a:ext uri="{FF2B5EF4-FFF2-40B4-BE49-F238E27FC236}">
                    <a16:creationId xmlns:a16="http://schemas.microsoft.com/office/drawing/2014/main" id="{E32BB266-5C01-7948-B7AB-93AC7CB3D7EC}"/>
                  </a:ext>
                </a:extLst>
              </p:cNvPr>
              <p:cNvSpPr/>
              <p:nvPr/>
            </p:nvSpPr>
            <p:spPr>
              <a:xfrm>
                <a:off x="3222233" y="4403796"/>
                <a:ext cx="697" cy="697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24" y="24"/>
                    </a:lnTo>
                    <a:lnTo>
                      <a:pt x="2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6" name="Google Shape;149;p15">
                <a:extLst>
                  <a:ext uri="{FF2B5EF4-FFF2-40B4-BE49-F238E27FC236}">
                    <a16:creationId xmlns:a16="http://schemas.microsoft.com/office/drawing/2014/main" id="{CB4E4752-D3AA-754D-AD97-1DBED55BACAA}"/>
                  </a:ext>
                </a:extLst>
              </p:cNvPr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7" name="Google Shape;150;p15">
                <a:extLst>
                  <a:ext uri="{FF2B5EF4-FFF2-40B4-BE49-F238E27FC236}">
                    <a16:creationId xmlns:a16="http://schemas.microsoft.com/office/drawing/2014/main" id="{92BE7C78-8BC1-2A45-969F-C8421BE5CAD5}"/>
                  </a:ext>
                </a:extLst>
              </p:cNvPr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fill="none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8" name="Google Shape;151;p15">
                <a:extLst>
                  <a:ext uri="{FF2B5EF4-FFF2-40B4-BE49-F238E27FC236}">
                    <a16:creationId xmlns:a16="http://schemas.microsoft.com/office/drawing/2014/main" id="{65923585-F7D2-4F4A-A266-4C469CB275C2}"/>
                  </a:ext>
                </a:extLst>
              </p:cNvPr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499" name="Google Shape;152;p15">
                <a:extLst>
                  <a:ext uri="{FF2B5EF4-FFF2-40B4-BE49-F238E27FC236}">
                    <a16:creationId xmlns:a16="http://schemas.microsoft.com/office/drawing/2014/main" id="{2EA99874-7609-0240-9716-CDF6A49EE7DF}"/>
                  </a:ext>
                </a:extLst>
              </p:cNvPr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0" name="Google Shape;153;p15">
                <a:extLst>
                  <a:ext uri="{FF2B5EF4-FFF2-40B4-BE49-F238E27FC236}">
                    <a16:creationId xmlns:a16="http://schemas.microsoft.com/office/drawing/2014/main" id="{542BB766-F13A-CB45-B302-6C817D6E21C0}"/>
                  </a:ext>
                </a:extLst>
              </p:cNvPr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1" name="Google Shape;154;p15">
                <a:extLst>
                  <a:ext uri="{FF2B5EF4-FFF2-40B4-BE49-F238E27FC236}">
                    <a16:creationId xmlns:a16="http://schemas.microsoft.com/office/drawing/2014/main" id="{D89E27AA-C82B-F142-A95F-82FF6FA403FF}"/>
                  </a:ext>
                </a:extLst>
              </p:cNvPr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2" name="Google Shape;155;p15">
                <a:extLst>
                  <a:ext uri="{FF2B5EF4-FFF2-40B4-BE49-F238E27FC236}">
                    <a16:creationId xmlns:a16="http://schemas.microsoft.com/office/drawing/2014/main" id="{864A37E2-C403-6A45-814A-807E30F0FB12}"/>
                  </a:ext>
                </a:extLst>
              </p:cNvPr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3" name="Google Shape;156;p15">
                <a:extLst>
                  <a:ext uri="{FF2B5EF4-FFF2-40B4-BE49-F238E27FC236}">
                    <a16:creationId xmlns:a16="http://schemas.microsoft.com/office/drawing/2014/main" id="{48DF7511-944F-824A-83CD-6BB00D6B7368}"/>
                  </a:ext>
                </a:extLst>
              </p:cNvPr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4" name="Google Shape;157;p15">
                <a:extLst>
                  <a:ext uri="{FF2B5EF4-FFF2-40B4-BE49-F238E27FC236}">
                    <a16:creationId xmlns:a16="http://schemas.microsoft.com/office/drawing/2014/main" id="{97AF568B-B634-FE4E-A723-09BD809810BE}"/>
                  </a:ext>
                </a:extLst>
              </p:cNvPr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5" name="Google Shape;158;p15">
                <a:extLst>
                  <a:ext uri="{FF2B5EF4-FFF2-40B4-BE49-F238E27FC236}">
                    <a16:creationId xmlns:a16="http://schemas.microsoft.com/office/drawing/2014/main" id="{ED40F266-570B-7246-A24E-479E165531E5}"/>
                  </a:ext>
                </a:extLst>
              </p:cNvPr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6" name="Google Shape;159;p15">
                <a:extLst>
                  <a:ext uri="{FF2B5EF4-FFF2-40B4-BE49-F238E27FC236}">
                    <a16:creationId xmlns:a16="http://schemas.microsoft.com/office/drawing/2014/main" id="{D6AEC5F0-5683-BA4F-A4E8-2E518F5B8CE6}"/>
                  </a:ext>
                </a:extLst>
              </p:cNvPr>
              <p:cNvSpPr/>
              <p:nvPr/>
            </p:nvSpPr>
            <p:spPr>
              <a:xfrm>
                <a:off x="6059663" y="1786344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34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7" name="Google Shape;160;p15">
                <a:extLst>
                  <a:ext uri="{FF2B5EF4-FFF2-40B4-BE49-F238E27FC236}">
                    <a16:creationId xmlns:a16="http://schemas.microsoft.com/office/drawing/2014/main" id="{ACE99061-CEEB-344F-A6AD-24250E138905}"/>
                  </a:ext>
                </a:extLst>
              </p:cNvPr>
              <p:cNvSpPr/>
              <p:nvPr/>
            </p:nvSpPr>
            <p:spPr>
              <a:xfrm>
                <a:off x="6238510" y="1983416"/>
                <a:ext cx="148673" cy="78001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99" extrusionOk="0">
                    <a:moveTo>
                      <a:pt x="595" y="0"/>
                    </a:moveTo>
                    <a:lnTo>
                      <a:pt x="0" y="858"/>
                    </a:lnTo>
                    <a:cubicBezTo>
                      <a:pt x="191" y="1001"/>
                      <a:pt x="393" y="1108"/>
                      <a:pt x="595" y="1239"/>
                    </a:cubicBezTo>
                    <a:cubicBezTo>
                      <a:pt x="798" y="1346"/>
                      <a:pt x="988" y="1489"/>
                      <a:pt x="1203" y="1584"/>
                    </a:cubicBezTo>
                    <a:cubicBezTo>
                      <a:pt x="1631" y="1786"/>
                      <a:pt x="2048" y="2001"/>
                      <a:pt x="2488" y="2155"/>
                    </a:cubicBezTo>
                    <a:cubicBezTo>
                      <a:pt x="3370" y="2501"/>
                      <a:pt x="4298" y="2679"/>
                      <a:pt x="5227" y="2798"/>
                    </a:cubicBezTo>
                    <a:lnTo>
                      <a:pt x="5334" y="1774"/>
                    </a:lnTo>
                    <a:cubicBezTo>
                      <a:pt x="4489" y="1655"/>
                      <a:pt x="3643" y="1501"/>
                      <a:pt x="2858" y="1179"/>
                    </a:cubicBezTo>
                    <a:cubicBezTo>
                      <a:pt x="2441" y="1048"/>
                      <a:pt x="2072" y="846"/>
                      <a:pt x="1679" y="667"/>
                    </a:cubicBezTo>
                    <a:cubicBezTo>
                      <a:pt x="1488" y="584"/>
                      <a:pt x="1310" y="453"/>
                      <a:pt x="1131" y="346"/>
                    </a:cubicBezTo>
                    <a:cubicBezTo>
                      <a:pt x="953" y="227"/>
                      <a:pt x="762" y="131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8" name="Google Shape;161;p15">
                <a:extLst>
                  <a:ext uri="{FF2B5EF4-FFF2-40B4-BE49-F238E27FC236}">
                    <a16:creationId xmlns:a16="http://schemas.microsoft.com/office/drawing/2014/main" id="{BA112F54-3CC7-8343-94F3-815198AE4CAF}"/>
                  </a:ext>
                </a:extLst>
              </p:cNvPr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09" name="Google Shape;162;p15">
                <a:extLst>
                  <a:ext uri="{FF2B5EF4-FFF2-40B4-BE49-F238E27FC236}">
                    <a16:creationId xmlns:a16="http://schemas.microsoft.com/office/drawing/2014/main" id="{05C37B5B-6AD5-C14D-BCDB-CE2746E9662F}"/>
                  </a:ext>
                </a:extLst>
              </p:cNvPr>
              <p:cNvSpPr/>
              <p:nvPr/>
            </p:nvSpPr>
            <p:spPr>
              <a:xfrm>
                <a:off x="5507905" y="1399806"/>
                <a:ext cx="362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2" y="1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10" name="Google Shape;163;p15">
                <a:extLst>
                  <a:ext uri="{FF2B5EF4-FFF2-40B4-BE49-F238E27FC236}">
                    <a16:creationId xmlns:a16="http://schemas.microsoft.com/office/drawing/2014/main" id="{98F1436C-9F68-B948-AC79-0975AA81F051}"/>
                  </a:ext>
                </a:extLst>
              </p:cNvPr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11" name="Google Shape;164;p15">
                <a:extLst>
                  <a:ext uri="{FF2B5EF4-FFF2-40B4-BE49-F238E27FC236}">
                    <a16:creationId xmlns:a16="http://schemas.microsoft.com/office/drawing/2014/main" id="{44E9CE1B-E313-004B-BA69-95B1E6E01E51}"/>
                  </a:ext>
                </a:extLst>
              </p:cNvPr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12" name="Google Shape;165;p15">
                <a:extLst>
                  <a:ext uri="{FF2B5EF4-FFF2-40B4-BE49-F238E27FC236}">
                    <a16:creationId xmlns:a16="http://schemas.microsoft.com/office/drawing/2014/main" id="{6F003A73-708B-B04B-BBA2-F0ADBE6BA9CC}"/>
                  </a:ext>
                </a:extLst>
              </p:cNvPr>
              <p:cNvSpPr/>
              <p:nvPr/>
            </p:nvSpPr>
            <p:spPr>
              <a:xfrm>
                <a:off x="5243144" y="1754158"/>
                <a:ext cx="65043" cy="15065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5406" extrusionOk="0">
                    <a:moveTo>
                      <a:pt x="1036" y="0"/>
                    </a:moveTo>
                    <a:lnTo>
                      <a:pt x="0" y="36"/>
                    </a:lnTo>
                    <a:cubicBezTo>
                      <a:pt x="24" y="965"/>
                      <a:pt x="179" y="1893"/>
                      <a:pt x="405" y="2798"/>
                    </a:cubicBezTo>
                    <a:cubicBezTo>
                      <a:pt x="524" y="3251"/>
                      <a:pt x="691" y="3691"/>
                      <a:pt x="834" y="4132"/>
                    </a:cubicBezTo>
                    <a:cubicBezTo>
                      <a:pt x="1024" y="4560"/>
                      <a:pt x="1203" y="4989"/>
                      <a:pt x="1417" y="5406"/>
                    </a:cubicBezTo>
                    <a:lnTo>
                      <a:pt x="2334" y="4929"/>
                    </a:lnTo>
                    <a:cubicBezTo>
                      <a:pt x="2132" y="4548"/>
                      <a:pt x="1977" y="4144"/>
                      <a:pt x="1798" y="3763"/>
                    </a:cubicBezTo>
                    <a:cubicBezTo>
                      <a:pt x="1667" y="3346"/>
                      <a:pt x="1512" y="2953"/>
                      <a:pt x="1405" y="2536"/>
                    </a:cubicBezTo>
                    <a:cubicBezTo>
                      <a:pt x="1203" y="1703"/>
                      <a:pt x="1048" y="857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13" name="Google Shape;166;p15">
                <a:extLst>
                  <a:ext uri="{FF2B5EF4-FFF2-40B4-BE49-F238E27FC236}">
                    <a16:creationId xmlns:a16="http://schemas.microsoft.com/office/drawing/2014/main" id="{99E93EDC-1887-DC45-BD2B-8EAA87270831}"/>
                  </a:ext>
                </a:extLst>
              </p:cNvPr>
              <p:cNvSpPr/>
              <p:nvPr/>
            </p:nvSpPr>
            <p:spPr>
              <a:xfrm>
                <a:off x="5023166" y="3862989"/>
                <a:ext cx="98902" cy="142347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108" extrusionOk="0">
                    <a:moveTo>
                      <a:pt x="822" y="0"/>
                    </a:moveTo>
                    <a:lnTo>
                      <a:pt x="0" y="643"/>
                    </a:lnTo>
                    <a:cubicBezTo>
                      <a:pt x="286" y="988"/>
                      <a:pt x="572" y="1346"/>
                      <a:pt x="810" y="1691"/>
                    </a:cubicBezTo>
                    <a:lnTo>
                      <a:pt x="1179" y="2215"/>
                    </a:lnTo>
                    <a:cubicBezTo>
                      <a:pt x="1310" y="2381"/>
                      <a:pt x="1394" y="2572"/>
                      <a:pt x="1501" y="2751"/>
                    </a:cubicBezTo>
                    <a:cubicBezTo>
                      <a:pt x="1513" y="2751"/>
                      <a:pt x="1513" y="2762"/>
                      <a:pt x="1513" y="2774"/>
                    </a:cubicBezTo>
                    <a:cubicBezTo>
                      <a:pt x="1524" y="2786"/>
                      <a:pt x="1524" y="2798"/>
                      <a:pt x="1536" y="2798"/>
                    </a:cubicBezTo>
                    <a:lnTo>
                      <a:pt x="1834" y="3322"/>
                    </a:lnTo>
                    <a:cubicBezTo>
                      <a:pt x="1929" y="3513"/>
                      <a:pt x="2013" y="3715"/>
                      <a:pt x="2108" y="3917"/>
                    </a:cubicBezTo>
                    <a:cubicBezTo>
                      <a:pt x="2191" y="4108"/>
                      <a:pt x="2286" y="4298"/>
                      <a:pt x="2358" y="4501"/>
                    </a:cubicBezTo>
                    <a:lnTo>
                      <a:pt x="2560" y="5108"/>
                    </a:lnTo>
                    <a:lnTo>
                      <a:pt x="3549" y="4798"/>
                    </a:lnTo>
                    <a:lnTo>
                      <a:pt x="3334" y="4132"/>
                    </a:lnTo>
                    <a:cubicBezTo>
                      <a:pt x="3239" y="3917"/>
                      <a:pt x="3144" y="3703"/>
                      <a:pt x="3048" y="3489"/>
                    </a:cubicBezTo>
                    <a:cubicBezTo>
                      <a:pt x="2953" y="3274"/>
                      <a:pt x="2870" y="3060"/>
                      <a:pt x="2763" y="2858"/>
                    </a:cubicBezTo>
                    <a:lnTo>
                      <a:pt x="2417" y="2250"/>
                    </a:lnTo>
                    <a:cubicBezTo>
                      <a:pt x="2286" y="2048"/>
                      <a:pt x="2191" y="1834"/>
                      <a:pt x="2048" y="1643"/>
                    </a:cubicBezTo>
                    <a:lnTo>
                      <a:pt x="1644" y="1084"/>
                    </a:lnTo>
                    <a:cubicBezTo>
                      <a:pt x="1382" y="691"/>
                      <a:pt x="1096" y="345"/>
                      <a:pt x="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</p:grpSp>
      </p:grpSp>
      <p:sp>
        <p:nvSpPr>
          <p:cNvPr id="514" name="Google Shape;1982;p42">
            <a:extLst>
              <a:ext uri="{FF2B5EF4-FFF2-40B4-BE49-F238E27FC236}">
                <a16:creationId xmlns:a16="http://schemas.microsoft.com/office/drawing/2014/main" id="{BADAE174-3413-2C4C-8F84-3DF492E91EAF}"/>
              </a:ext>
            </a:extLst>
          </p:cNvPr>
          <p:cNvSpPr/>
          <p:nvPr/>
        </p:nvSpPr>
        <p:spPr>
          <a:xfrm>
            <a:off x="4837349" y="3964541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15" name="Google Shape;1983;p42">
            <a:extLst>
              <a:ext uri="{FF2B5EF4-FFF2-40B4-BE49-F238E27FC236}">
                <a16:creationId xmlns:a16="http://schemas.microsoft.com/office/drawing/2014/main" id="{EC57147F-760D-0E4F-89AB-CEC836974CFA}"/>
              </a:ext>
            </a:extLst>
          </p:cNvPr>
          <p:cNvSpPr/>
          <p:nvPr/>
        </p:nvSpPr>
        <p:spPr>
          <a:xfrm>
            <a:off x="5110387" y="3786482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16" name="Google Shape;1984;p42">
            <a:extLst>
              <a:ext uri="{FF2B5EF4-FFF2-40B4-BE49-F238E27FC236}">
                <a16:creationId xmlns:a16="http://schemas.microsoft.com/office/drawing/2014/main" id="{34200E4B-D52C-4149-BE26-4CBACEE78667}"/>
              </a:ext>
            </a:extLst>
          </p:cNvPr>
          <p:cNvSpPr/>
          <p:nvPr/>
        </p:nvSpPr>
        <p:spPr>
          <a:xfrm>
            <a:off x="4982843" y="3857542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17" name="Google Shape;1982;p42">
            <a:extLst>
              <a:ext uri="{FF2B5EF4-FFF2-40B4-BE49-F238E27FC236}">
                <a16:creationId xmlns:a16="http://schemas.microsoft.com/office/drawing/2014/main" id="{22AC73E6-FE2C-A143-B091-2C5352C9AF70}"/>
              </a:ext>
            </a:extLst>
          </p:cNvPr>
          <p:cNvSpPr/>
          <p:nvPr/>
        </p:nvSpPr>
        <p:spPr>
          <a:xfrm>
            <a:off x="3919872" y="2096402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18" name="Google Shape;1983;p42">
            <a:extLst>
              <a:ext uri="{FF2B5EF4-FFF2-40B4-BE49-F238E27FC236}">
                <a16:creationId xmlns:a16="http://schemas.microsoft.com/office/drawing/2014/main" id="{A8A47F46-D21D-244D-AD90-0E45DCA46ED2}"/>
              </a:ext>
            </a:extLst>
          </p:cNvPr>
          <p:cNvSpPr/>
          <p:nvPr/>
        </p:nvSpPr>
        <p:spPr>
          <a:xfrm>
            <a:off x="4240447" y="1918052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19" name="Google Shape;1984;p42">
            <a:extLst>
              <a:ext uri="{FF2B5EF4-FFF2-40B4-BE49-F238E27FC236}">
                <a16:creationId xmlns:a16="http://schemas.microsoft.com/office/drawing/2014/main" id="{CE6F5D08-F6E2-B049-A5B5-92B530F400AE}"/>
              </a:ext>
            </a:extLst>
          </p:cNvPr>
          <p:cNvSpPr/>
          <p:nvPr/>
        </p:nvSpPr>
        <p:spPr>
          <a:xfrm>
            <a:off x="4448822" y="1989677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20" name="Google Shape;1982;p42">
            <a:extLst>
              <a:ext uri="{FF2B5EF4-FFF2-40B4-BE49-F238E27FC236}">
                <a16:creationId xmlns:a16="http://schemas.microsoft.com/office/drawing/2014/main" id="{861DD9E3-6624-8D49-94B5-6F4ED53339F3}"/>
              </a:ext>
            </a:extLst>
          </p:cNvPr>
          <p:cNvSpPr/>
          <p:nvPr/>
        </p:nvSpPr>
        <p:spPr>
          <a:xfrm>
            <a:off x="2712025" y="4659200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21" name="Google Shape;1983;p42">
            <a:extLst>
              <a:ext uri="{FF2B5EF4-FFF2-40B4-BE49-F238E27FC236}">
                <a16:creationId xmlns:a16="http://schemas.microsoft.com/office/drawing/2014/main" id="{83290001-EA5F-6448-875D-D6AF8ED20832}"/>
              </a:ext>
            </a:extLst>
          </p:cNvPr>
          <p:cNvSpPr/>
          <p:nvPr/>
        </p:nvSpPr>
        <p:spPr>
          <a:xfrm>
            <a:off x="3032600" y="4480850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22" name="Google Shape;1984;p42">
            <a:extLst>
              <a:ext uri="{FF2B5EF4-FFF2-40B4-BE49-F238E27FC236}">
                <a16:creationId xmlns:a16="http://schemas.microsoft.com/office/drawing/2014/main" id="{1E58D3EA-1C55-F947-99BE-4C28A1A6EEB3}"/>
              </a:ext>
            </a:extLst>
          </p:cNvPr>
          <p:cNvSpPr/>
          <p:nvPr/>
        </p:nvSpPr>
        <p:spPr>
          <a:xfrm>
            <a:off x="3240975" y="4552475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523" name="Google Shape;1326;p34">
            <a:extLst>
              <a:ext uri="{FF2B5EF4-FFF2-40B4-BE49-F238E27FC236}">
                <a16:creationId xmlns:a16="http://schemas.microsoft.com/office/drawing/2014/main" id="{E427D461-B397-F142-A410-743F58FF9DD0}"/>
              </a:ext>
            </a:extLst>
          </p:cNvPr>
          <p:cNvGrpSpPr>
            <a:grpSpLocks noChangeAspect="1"/>
          </p:cNvGrpSpPr>
          <p:nvPr/>
        </p:nvGrpSpPr>
        <p:grpSpPr>
          <a:xfrm>
            <a:off x="6896365" y="1049684"/>
            <a:ext cx="538120" cy="535294"/>
            <a:chOff x="1492675" y="4420975"/>
            <a:chExt cx="481825" cy="438525"/>
          </a:xfrm>
          <a:solidFill>
            <a:srgbClr val="800000"/>
          </a:solidFill>
        </p:grpSpPr>
        <p:sp>
          <p:nvSpPr>
            <p:cNvPr id="524" name="Google Shape;1327;p34">
              <a:extLst>
                <a:ext uri="{FF2B5EF4-FFF2-40B4-BE49-F238E27FC236}">
                  <a16:creationId xmlns:a16="http://schemas.microsoft.com/office/drawing/2014/main" id="{0973C192-514B-F04C-A4E9-E488CF58EAC9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5" name="Google Shape;1328;p34">
              <a:extLst>
                <a:ext uri="{FF2B5EF4-FFF2-40B4-BE49-F238E27FC236}">
                  <a16:creationId xmlns:a16="http://schemas.microsoft.com/office/drawing/2014/main" id="{CD9E0DE1-9C2E-D34D-915D-01D28F54B995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6" name="Google Shape;1329;p34">
              <a:extLst>
                <a:ext uri="{FF2B5EF4-FFF2-40B4-BE49-F238E27FC236}">
                  <a16:creationId xmlns:a16="http://schemas.microsoft.com/office/drawing/2014/main" id="{19195A84-1582-0F41-B88E-FF619CA30EC0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7" name="Google Shape;1330;p34">
              <a:extLst>
                <a:ext uri="{FF2B5EF4-FFF2-40B4-BE49-F238E27FC236}">
                  <a16:creationId xmlns:a16="http://schemas.microsoft.com/office/drawing/2014/main" id="{81AD50EC-8E9B-394C-AD2D-A4AD30C5ED30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528" name="Google Shape;1331;p34">
              <a:extLst>
                <a:ext uri="{FF2B5EF4-FFF2-40B4-BE49-F238E27FC236}">
                  <a16:creationId xmlns:a16="http://schemas.microsoft.com/office/drawing/2014/main" id="{EA8A0E11-7447-6342-80C5-8166A8D93F87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529" name="Google Shape;1982;p42">
            <a:extLst>
              <a:ext uri="{FF2B5EF4-FFF2-40B4-BE49-F238E27FC236}">
                <a16:creationId xmlns:a16="http://schemas.microsoft.com/office/drawing/2014/main" id="{03F4F683-83CA-4A5A-A7E4-032E6ABD1A37}"/>
              </a:ext>
            </a:extLst>
          </p:cNvPr>
          <p:cNvSpPr/>
          <p:nvPr/>
        </p:nvSpPr>
        <p:spPr>
          <a:xfrm>
            <a:off x="344998" y="4682602"/>
            <a:ext cx="789425" cy="37825"/>
          </a:xfrm>
          <a:custGeom>
            <a:avLst/>
            <a:gdLst/>
            <a:ahLst/>
            <a:cxnLst/>
            <a:rect l="l" t="t" r="r" b="b"/>
            <a:pathLst>
              <a:path w="31577" h="1513" extrusionOk="0">
                <a:moveTo>
                  <a:pt x="15788" y="1"/>
                </a:moveTo>
                <a:cubicBezTo>
                  <a:pt x="7049" y="1"/>
                  <a:pt x="1" y="334"/>
                  <a:pt x="1" y="763"/>
                </a:cubicBezTo>
                <a:cubicBezTo>
                  <a:pt x="1" y="1180"/>
                  <a:pt x="7049" y="1513"/>
                  <a:pt x="15788" y="1513"/>
                </a:cubicBezTo>
                <a:cubicBezTo>
                  <a:pt x="24492" y="1513"/>
                  <a:pt x="31576" y="1180"/>
                  <a:pt x="31576" y="763"/>
                </a:cubicBezTo>
                <a:cubicBezTo>
                  <a:pt x="31576" y="334"/>
                  <a:pt x="24492" y="1"/>
                  <a:pt x="15788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0" name="Google Shape;1983;p42">
            <a:extLst>
              <a:ext uri="{FF2B5EF4-FFF2-40B4-BE49-F238E27FC236}">
                <a16:creationId xmlns:a16="http://schemas.microsoft.com/office/drawing/2014/main" id="{321FBCA4-41B0-4A12-9687-C9F1005159FD}"/>
              </a:ext>
            </a:extLst>
          </p:cNvPr>
          <p:cNvSpPr/>
          <p:nvPr/>
        </p:nvSpPr>
        <p:spPr>
          <a:xfrm>
            <a:off x="665573" y="4504252"/>
            <a:ext cx="208400" cy="189400"/>
          </a:xfrm>
          <a:custGeom>
            <a:avLst/>
            <a:gdLst/>
            <a:ahLst/>
            <a:cxnLst/>
            <a:rect l="l" t="t" r="r" b="b"/>
            <a:pathLst>
              <a:path w="8336" h="7576" extrusionOk="0">
                <a:moveTo>
                  <a:pt x="4047" y="0"/>
                </a:moveTo>
                <a:cubicBezTo>
                  <a:pt x="1817" y="0"/>
                  <a:pt x="1" y="7575"/>
                  <a:pt x="1" y="7575"/>
                </a:cubicBezTo>
                <a:lnTo>
                  <a:pt x="8335" y="7575"/>
                </a:lnTo>
                <a:cubicBezTo>
                  <a:pt x="8335" y="7575"/>
                  <a:pt x="6632" y="598"/>
                  <a:pt x="4275" y="27"/>
                </a:cubicBezTo>
                <a:cubicBezTo>
                  <a:pt x="4199" y="9"/>
                  <a:pt x="4123" y="0"/>
                  <a:pt x="4047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1" name="Google Shape;1984;p42">
            <a:extLst>
              <a:ext uri="{FF2B5EF4-FFF2-40B4-BE49-F238E27FC236}">
                <a16:creationId xmlns:a16="http://schemas.microsoft.com/office/drawing/2014/main" id="{23366236-468A-477A-86DE-6BD02336C5F0}"/>
              </a:ext>
            </a:extLst>
          </p:cNvPr>
          <p:cNvSpPr/>
          <p:nvPr/>
        </p:nvSpPr>
        <p:spPr>
          <a:xfrm>
            <a:off x="873948" y="4575877"/>
            <a:ext cx="130375" cy="117775"/>
          </a:xfrm>
          <a:custGeom>
            <a:avLst/>
            <a:gdLst/>
            <a:ahLst/>
            <a:cxnLst/>
            <a:rect l="l" t="t" r="r" b="b"/>
            <a:pathLst>
              <a:path w="5215" h="4711" extrusionOk="0">
                <a:moveTo>
                  <a:pt x="2528" y="0"/>
                </a:moveTo>
                <a:cubicBezTo>
                  <a:pt x="1153" y="0"/>
                  <a:pt x="0" y="4710"/>
                  <a:pt x="0" y="4710"/>
                </a:cubicBezTo>
                <a:lnTo>
                  <a:pt x="5215" y="4710"/>
                </a:lnTo>
                <a:cubicBezTo>
                  <a:pt x="5215" y="4710"/>
                  <a:pt x="4143" y="365"/>
                  <a:pt x="2679" y="19"/>
                </a:cubicBezTo>
                <a:cubicBezTo>
                  <a:pt x="2628" y="6"/>
                  <a:pt x="2578" y="0"/>
                  <a:pt x="2528" y="0"/>
                </a:cubicBezTo>
                <a:close/>
              </a:path>
            </a:pathLst>
          </a:custGeom>
          <a:solidFill>
            <a:srgbClr val="009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5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73;p22">
            <a:extLst>
              <a:ext uri="{FF2B5EF4-FFF2-40B4-BE49-F238E27FC236}">
                <a16:creationId xmlns:a16="http://schemas.microsoft.com/office/drawing/2014/main" id="{C2363415-50EF-423F-9E79-FB3858B0FA97}"/>
              </a:ext>
            </a:extLst>
          </p:cNvPr>
          <p:cNvSpPr>
            <a:spLocks/>
          </p:cNvSpPr>
          <p:nvPr/>
        </p:nvSpPr>
        <p:spPr>
          <a:xfrm>
            <a:off x="3214082" y="1232452"/>
            <a:ext cx="2715835" cy="3970177"/>
          </a:xfrm>
          <a:custGeom>
            <a:avLst/>
            <a:gdLst/>
            <a:ahLst/>
            <a:cxnLst/>
            <a:rect l="l" t="t" r="r" b="b"/>
            <a:pathLst>
              <a:path w="98382" h="123361" extrusionOk="0">
                <a:moveTo>
                  <a:pt x="45804" y="0"/>
                </a:moveTo>
                <a:cubicBezTo>
                  <a:pt x="10180" y="16252"/>
                  <a:pt x="60198" y="14526"/>
                  <a:pt x="54102" y="27301"/>
                </a:cubicBezTo>
                <a:cubicBezTo>
                  <a:pt x="48602" y="38827"/>
                  <a:pt x="31314" y="43541"/>
                  <a:pt x="30790" y="57436"/>
                </a:cubicBezTo>
                <a:cubicBezTo>
                  <a:pt x="30349" y="68949"/>
                  <a:pt x="42839" y="80748"/>
                  <a:pt x="17431" y="104847"/>
                </a:cubicBezTo>
                <a:cubicBezTo>
                  <a:pt x="4513" y="117098"/>
                  <a:pt x="0" y="121551"/>
                  <a:pt x="0" y="121551"/>
                </a:cubicBezTo>
                <a:lnTo>
                  <a:pt x="58555" y="121622"/>
                </a:lnTo>
                <a:cubicBezTo>
                  <a:pt x="72450" y="120360"/>
                  <a:pt x="98382" y="123361"/>
                  <a:pt x="98382" y="104847"/>
                </a:cubicBezTo>
                <a:cubicBezTo>
                  <a:pt x="98382" y="83106"/>
                  <a:pt x="53293" y="70759"/>
                  <a:pt x="53055" y="57960"/>
                </a:cubicBezTo>
                <a:cubicBezTo>
                  <a:pt x="52793" y="43887"/>
                  <a:pt x="76546" y="32433"/>
                  <a:pt x="69033" y="19705"/>
                </a:cubicBezTo>
                <a:cubicBezTo>
                  <a:pt x="63413" y="10180"/>
                  <a:pt x="23456" y="15740"/>
                  <a:pt x="48078" y="846"/>
                </a:cubicBezTo>
                <a:cubicBezTo>
                  <a:pt x="47006" y="834"/>
                  <a:pt x="46101" y="0"/>
                  <a:pt x="45804" y="0"/>
                </a:cubicBezTo>
                <a:close/>
              </a:path>
            </a:pathLst>
          </a:custGeom>
          <a:gradFill flip="none" rotWithShape="1">
            <a:gsLst>
              <a:gs pos="11000">
                <a:schemeClr val="accent6">
                  <a:lumMod val="65000"/>
                  <a:lumOff val="35000"/>
                </a:schemeClr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15" name="Google Shape;474;p22">
            <a:extLst>
              <a:ext uri="{FF2B5EF4-FFF2-40B4-BE49-F238E27FC236}">
                <a16:creationId xmlns:a16="http://schemas.microsoft.com/office/drawing/2014/main" id="{B65A0C9C-67DD-471F-9B7F-994EEAC63A0B}"/>
              </a:ext>
            </a:extLst>
          </p:cNvPr>
          <p:cNvGrpSpPr/>
          <p:nvPr/>
        </p:nvGrpSpPr>
        <p:grpSpPr>
          <a:xfrm>
            <a:off x="3345982" y="1925920"/>
            <a:ext cx="1534258" cy="324414"/>
            <a:chOff x="3019415" y="1623981"/>
            <a:chExt cx="1534258" cy="324414"/>
          </a:xfrm>
        </p:grpSpPr>
        <p:sp>
          <p:nvSpPr>
            <p:cNvPr id="16" name="Google Shape;475;p22">
              <a:extLst>
                <a:ext uri="{FF2B5EF4-FFF2-40B4-BE49-F238E27FC236}">
                  <a16:creationId xmlns:a16="http://schemas.microsoft.com/office/drawing/2014/main" id="{16644DDB-6B2C-485A-A0EA-E5A7B95C74DB}"/>
                </a:ext>
              </a:extLst>
            </p:cNvPr>
            <p:cNvSpPr/>
            <p:nvPr/>
          </p:nvSpPr>
          <p:spPr>
            <a:xfrm>
              <a:off x="3019415" y="1623981"/>
              <a:ext cx="1534258" cy="324414"/>
            </a:xfrm>
            <a:custGeom>
              <a:avLst/>
              <a:gdLst/>
              <a:ahLst/>
              <a:cxnLst/>
              <a:rect l="l" t="t" r="r" b="b"/>
              <a:pathLst>
                <a:path w="55579" h="11752" extrusionOk="0">
                  <a:moveTo>
                    <a:pt x="4311" y="1"/>
                  </a:moveTo>
                  <a:lnTo>
                    <a:pt x="4311" y="1929"/>
                  </a:lnTo>
                  <a:lnTo>
                    <a:pt x="2525" y="1929"/>
                  </a:lnTo>
                  <a:lnTo>
                    <a:pt x="2525" y="3275"/>
                  </a:lnTo>
                  <a:lnTo>
                    <a:pt x="1" y="3275"/>
                  </a:lnTo>
                  <a:lnTo>
                    <a:pt x="1156" y="6061"/>
                  </a:lnTo>
                  <a:lnTo>
                    <a:pt x="1" y="8775"/>
                  </a:lnTo>
                  <a:lnTo>
                    <a:pt x="2525" y="8775"/>
                  </a:lnTo>
                  <a:lnTo>
                    <a:pt x="2525" y="9966"/>
                  </a:lnTo>
                  <a:lnTo>
                    <a:pt x="4311" y="9966"/>
                  </a:lnTo>
                  <a:lnTo>
                    <a:pt x="4311" y="11752"/>
                  </a:lnTo>
                  <a:lnTo>
                    <a:pt x="30647" y="11752"/>
                  </a:lnTo>
                  <a:lnTo>
                    <a:pt x="30647" y="9966"/>
                  </a:lnTo>
                  <a:lnTo>
                    <a:pt x="32433" y="9966"/>
                  </a:lnTo>
                  <a:lnTo>
                    <a:pt x="32433" y="8775"/>
                  </a:lnTo>
                  <a:lnTo>
                    <a:pt x="34910" y="8775"/>
                  </a:lnTo>
                  <a:lnTo>
                    <a:pt x="34041" y="6394"/>
                  </a:lnTo>
                  <a:lnTo>
                    <a:pt x="50721" y="6394"/>
                  </a:lnTo>
                  <a:cubicBezTo>
                    <a:pt x="50888" y="7585"/>
                    <a:pt x="51912" y="8525"/>
                    <a:pt x="53138" y="8525"/>
                  </a:cubicBezTo>
                  <a:cubicBezTo>
                    <a:pt x="54484" y="8525"/>
                    <a:pt x="55579" y="7430"/>
                    <a:pt x="55579" y="6085"/>
                  </a:cubicBezTo>
                  <a:cubicBezTo>
                    <a:pt x="55579" y="4727"/>
                    <a:pt x="54484" y="3644"/>
                    <a:pt x="53138" y="3644"/>
                  </a:cubicBezTo>
                  <a:cubicBezTo>
                    <a:pt x="51983" y="3644"/>
                    <a:pt x="51007" y="4465"/>
                    <a:pt x="50757" y="5501"/>
                  </a:cubicBezTo>
                  <a:lnTo>
                    <a:pt x="34029" y="5501"/>
                  </a:lnTo>
                  <a:lnTo>
                    <a:pt x="34910" y="3275"/>
                  </a:lnTo>
                  <a:lnTo>
                    <a:pt x="32433" y="3275"/>
                  </a:lnTo>
                  <a:lnTo>
                    <a:pt x="32433" y="1929"/>
                  </a:lnTo>
                  <a:lnTo>
                    <a:pt x="30647" y="1929"/>
                  </a:lnTo>
                  <a:lnTo>
                    <a:pt x="30647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7" name="Google Shape;477;p22">
              <a:extLst>
                <a:ext uri="{FF2B5EF4-FFF2-40B4-BE49-F238E27FC236}">
                  <a16:creationId xmlns:a16="http://schemas.microsoft.com/office/drawing/2014/main" id="{68655177-8FC8-41EE-B60F-C41694F672C6}"/>
                </a:ext>
              </a:extLst>
            </p:cNvPr>
            <p:cNvSpPr txBox="1"/>
            <p:nvPr/>
          </p:nvSpPr>
          <p:spPr>
            <a:xfrm>
              <a:off x="3155500" y="1646088"/>
              <a:ext cx="6915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</a:p>
          </p:txBody>
        </p:sp>
      </p:grpSp>
      <p:grpSp>
        <p:nvGrpSpPr>
          <p:cNvPr id="19" name="Google Shape;484;p22">
            <a:extLst>
              <a:ext uri="{FF2B5EF4-FFF2-40B4-BE49-F238E27FC236}">
                <a16:creationId xmlns:a16="http://schemas.microsoft.com/office/drawing/2014/main" id="{38E469D4-8C66-44BE-A208-37EE3C824579}"/>
              </a:ext>
            </a:extLst>
          </p:cNvPr>
          <p:cNvGrpSpPr/>
          <p:nvPr/>
        </p:nvGrpSpPr>
        <p:grpSpPr>
          <a:xfrm>
            <a:off x="4571999" y="2668937"/>
            <a:ext cx="1534258" cy="324414"/>
            <a:chOff x="4754965" y="2554531"/>
            <a:chExt cx="1534258" cy="324414"/>
          </a:xfrm>
        </p:grpSpPr>
        <p:sp>
          <p:nvSpPr>
            <p:cNvPr id="20" name="Google Shape;485;p22">
              <a:extLst>
                <a:ext uri="{FF2B5EF4-FFF2-40B4-BE49-F238E27FC236}">
                  <a16:creationId xmlns:a16="http://schemas.microsoft.com/office/drawing/2014/main" id="{1CA802D6-F8C2-4ACA-AF68-CE7B7AD6F0E7}"/>
                </a:ext>
              </a:extLst>
            </p:cNvPr>
            <p:cNvSpPr/>
            <p:nvPr/>
          </p:nvSpPr>
          <p:spPr>
            <a:xfrm flipH="1">
              <a:off x="4754965" y="2554531"/>
              <a:ext cx="1534258" cy="324414"/>
            </a:xfrm>
            <a:custGeom>
              <a:avLst/>
              <a:gdLst/>
              <a:ahLst/>
              <a:cxnLst/>
              <a:rect l="l" t="t" r="r" b="b"/>
              <a:pathLst>
                <a:path w="55579" h="11752" extrusionOk="0">
                  <a:moveTo>
                    <a:pt x="4311" y="1"/>
                  </a:moveTo>
                  <a:lnTo>
                    <a:pt x="4311" y="1929"/>
                  </a:lnTo>
                  <a:lnTo>
                    <a:pt x="2525" y="1929"/>
                  </a:lnTo>
                  <a:lnTo>
                    <a:pt x="2525" y="3275"/>
                  </a:lnTo>
                  <a:lnTo>
                    <a:pt x="1" y="3275"/>
                  </a:lnTo>
                  <a:lnTo>
                    <a:pt x="1156" y="6061"/>
                  </a:lnTo>
                  <a:lnTo>
                    <a:pt x="1" y="8775"/>
                  </a:lnTo>
                  <a:lnTo>
                    <a:pt x="2525" y="8775"/>
                  </a:lnTo>
                  <a:lnTo>
                    <a:pt x="2525" y="9966"/>
                  </a:lnTo>
                  <a:lnTo>
                    <a:pt x="4311" y="9966"/>
                  </a:lnTo>
                  <a:lnTo>
                    <a:pt x="4311" y="11752"/>
                  </a:lnTo>
                  <a:lnTo>
                    <a:pt x="30647" y="11752"/>
                  </a:lnTo>
                  <a:lnTo>
                    <a:pt x="30647" y="9966"/>
                  </a:lnTo>
                  <a:lnTo>
                    <a:pt x="32433" y="9966"/>
                  </a:lnTo>
                  <a:lnTo>
                    <a:pt x="32433" y="8775"/>
                  </a:lnTo>
                  <a:lnTo>
                    <a:pt x="34910" y="8775"/>
                  </a:lnTo>
                  <a:lnTo>
                    <a:pt x="34041" y="6394"/>
                  </a:lnTo>
                  <a:lnTo>
                    <a:pt x="50721" y="6394"/>
                  </a:lnTo>
                  <a:cubicBezTo>
                    <a:pt x="50888" y="7585"/>
                    <a:pt x="51912" y="8525"/>
                    <a:pt x="53138" y="8525"/>
                  </a:cubicBezTo>
                  <a:cubicBezTo>
                    <a:pt x="54484" y="8525"/>
                    <a:pt x="55579" y="7430"/>
                    <a:pt x="55579" y="6085"/>
                  </a:cubicBezTo>
                  <a:cubicBezTo>
                    <a:pt x="55579" y="4727"/>
                    <a:pt x="54484" y="3644"/>
                    <a:pt x="53138" y="3644"/>
                  </a:cubicBezTo>
                  <a:cubicBezTo>
                    <a:pt x="51983" y="3644"/>
                    <a:pt x="51007" y="4465"/>
                    <a:pt x="50757" y="5501"/>
                  </a:cubicBezTo>
                  <a:lnTo>
                    <a:pt x="34029" y="5501"/>
                  </a:lnTo>
                  <a:lnTo>
                    <a:pt x="34910" y="3275"/>
                  </a:lnTo>
                  <a:lnTo>
                    <a:pt x="32433" y="3275"/>
                  </a:lnTo>
                  <a:lnTo>
                    <a:pt x="32433" y="1929"/>
                  </a:lnTo>
                  <a:lnTo>
                    <a:pt x="30647" y="1929"/>
                  </a:lnTo>
                  <a:lnTo>
                    <a:pt x="30647" y="1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2" name="Google Shape;488;p22">
              <a:extLst>
                <a:ext uri="{FF2B5EF4-FFF2-40B4-BE49-F238E27FC236}">
                  <a16:creationId xmlns:a16="http://schemas.microsoft.com/office/drawing/2014/main" id="{6AD3822B-1B62-479A-B515-14A95D4A120B}"/>
                </a:ext>
              </a:extLst>
            </p:cNvPr>
            <p:cNvSpPr txBox="1"/>
            <p:nvPr/>
          </p:nvSpPr>
          <p:spPr>
            <a:xfrm>
              <a:off x="5456575" y="2576613"/>
              <a:ext cx="6915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2</a:t>
              </a:r>
            </a:p>
          </p:txBody>
        </p:sp>
      </p:grpSp>
      <p:grpSp>
        <p:nvGrpSpPr>
          <p:cNvPr id="23" name="Google Shape;479;p22">
            <a:extLst>
              <a:ext uri="{FF2B5EF4-FFF2-40B4-BE49-F238E27FC236}">
                <a16:creationId xmlns:a16="http://schemas.microsoft.com/office/drawing/2014/main" id="{E08ABDA6-DA4F-4A01-851B-3242CCBDC8DF}"/>
              </a:ext>
            </a:extLst>
          </p:cNvPr>
          <p:cNvGrpSpPr/>
          <p:nvPr/>
        </p:nvGrpSpPr>
        <p:grpSpPr>
          <a:xfrm>
            <a:off x="3083971" y="3502505"/>
            <a:ext cx="1534258" cy="324414"/>
            <a:chOff x="3037741" y="3349007"/>
            <a:chExt cx="1534258" cy="324414"/>
          </a:xfrm>
        </p:grpSpPr>
        <p:sp>
          <p:nvSpPr>
            <p:cNvPr id="24" name="Google Shape;480;p22">
              <a:extLst>
                <a:ext uri="{FF2B5EF4-FFF2-40B4-BE49-F238E27FC236}">
                  <a16:creationId xmlns:a16="http://schemas.microsoft.com/office/drawing/2014/main" id="{07346EAD-F01A-4638-8088-78C8D81FE56F}"/>
                </a:ext>
              </a:extLst>
            </p:cNvPr>
            <p:cNvSpPr/>
            <p:nvPr/>
          </p:nvSpPr>
          <p:spPr>
            <a:xfrm>
              <a:off x="3037741" y="3349007"/>
              <a:ext cx="1534258" cy="324414"/>
            </a:xfrm>
            <a:custGeom>
              <a:avLst/>
              <a:gdLst/>
              <a:ahLst/>
              <a:cxnLst/>
              <a:rect l="l" t="t" r="r" b="b"/>
              <a:pathLst>
                <a:path w="55579" h="11752" extrusionOk="0">
                  <a:moveTo>
                    <a:pt x="4311" y="1"/>
                  </a:moveTo>
                  <a:lnTo>
                    <a:pt x="4311" y="1929"/>
                  </a:lnTo>
                  <a:lnTo>
                    <a:pt x="2525" y="1929"/>
                  </a:lnTo>
                  <a:lnTo>
                    <a:pt x="2525" y="3275"/>
                  </a:lnTo>
                  <a:lnTo>
                    <a:pt x="1" y="3275"/>
                  </a:lnTo>
                  <a:lnTo>
                    <a:pt x="1156" y="6061"/>
                  </a:lnTo>
                  <a:lnTo>
                    <a:pt x="1" y="8775"/>
                  </a:lnTo>
                  <a:lnTo>
                    <a:pt x="2525" y="8775"/>
                  </a:lnTo>
                  <a:lnTo>
                    <a:pt x="2525" y="9966"/>
                  </a:lnTo>
                  <a:lnTo>
                    <a:pt x="4311" y="9966"/>
                  </a:lnTo>
                  <a:lnTo>
                    <a:pt x="4311" y="11752"/>
                  </a:lnTo>
                  <a:lnTo>
                    <a:pt x="30647" y="11752"/>
                  </a:lnTo>
                  <a:lnTo>
                    <a:pt x="30647" y="9966"/>
                  </a:lnTo>
                  <a:lnTo>
                    <a:pt x="32433" y="9966"/>
                  </a:lnTo>
                  <a:lnTo>
                    <a:pt x="32433" y="8775"/>
                  </a:lnTo>
                  <a:lnTo>
                    <a:pt x="34910" y="8775"/>
                  </a:lnTo>
                  <a:lnTo>
                    <a:pt x="34041" y="6394"/>
                  </a:lnTo>
                  <a:lnTo>
                    <a:pt x="50721" y="6394"/>
                  </a:lnTo>
                  <a:cubicBezTo>
                    <a:pt x="50888" y="7585"/>
                    <a:pt x="51912" y="8525"/>
                    <a:pt x="53138" y="8525"/>
                  </a:cubicBezTo>
                  <a:cubicBezTo>
                    <a:pt x="54484" y="8525"/>
                    <a:pt x="55579" y="7430"/>
                    <a:pt x="55579" y="6085"/>
                  </a:cubicBezTo>
                  <a:cubicBezTo>
                    <a:pt x="55579" y="4727"/>
                    <a:pt x="54484" y="3644"/>
                    <a:pt x="53138" y="3644"/>
                  </a:cubicBezTo>
                  <a:cubicBezTo>
                    <a:pt x="51983" y="3644"/>
                    <a:pt x="51007" y="4465"/>
                    <a:pt x="50757" y="5501"/>
                  </a:cubicBezTo>
                  <a:lnTo>
                    <a:pt x="34029" y="5501"/>
                  </a:lnTo>
                  <a:lnTo>
                    <a:pt x="34910" y="3275"/>
                  </a:lnTo>
                  <a:lnTo>
                    <a:pt x="32433" y="3275"/>
                  </a:lnTo>
                  <a:lnTo>
                    <a:pt x="32433" y="1929"/>
                  </a:lnTo>
                  <a:lnTo>
                    <a:pt x="30647" y="1929"/>
                  </a:lnTo>
                  <a:lnTo>
                    <a:pt x="30647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25" name="Google Shape;482;p22">
              <a:extLst>
                <a:ext uri="{FF2B5EF4-FFF2-40B4-BE49-F238E27FC236}">
                  <a16:creationId xmlns:a16="http://schemas.microsoft.com/office/drawing/2014/main" id="{D096E28A-6E94-4FEA-9C6A-37E59BD77ECD}"/>
                </a:ext>
              </a:extLst>
            </p:cNvPr>
            <p:cNvSpPr txBox="1"/>
            <p:nvPr/>
          </p:nvSpPr>
          <p:spPr>
            <a:xfrm>
              <a:off x="3152888" y="3357636"/>
              <a:ext cx="691500" cy="2802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3</a:t>
              </a:r>
            </a:p>
          </p:txBody>
        </p:sp>
      </p:grpSp>
      <p:grpSp>
        <p:nvGrpSpPr>
          <p:cNvPr id="27" name="Google Shape;489;p22">
            <a:extLst>
              <a:ext uri="{FF2B5EF4-FFF2-40B4-BE49-F238E27FC236}">
                <a16:creationId xmlns:a16="http://schemas.microsoft.com/office/drawing/2014/main" id="{90101E28-C041-45E1-A967-42FF16E129E5}"/>
              </a:ext>
            </a:extLst>
          </p:cNvPr>
          <p:cNvGrpSpPr/>
          <p:nvPr/>
        </p:nvGrpSpPr>
        <p:grpSpPr>
          <a:xfrm>
            <a:off x="5039274" y="4102777"/>
            <a:ext cx="1534258" cy="324414"/>
            <a:chOff x="4754965" y="4058906"/>
            <a:chExt cx="1534258" cy="324414"/>
          </a:xfrm>
        </p:grpSpPr>
        <p:sp>
          <p:nvSpPr>
            <p:cNvPr id="28" name="Google Shape;490;p22">
              <a:extLst>
                <a:ext uri="{FF2B5EF4-FFF2-40B4-BE49-F238E27FC236}">
                  <a16:creationId xmlns:a16="http://schemas.microsoft.com/office/drawing/2014/main" id="{747BCDAC-5BD0-48DA-B6D1-8460966E5975}"/>
                </a:ext>
              </a:extLst>
            </p:cNvPr>
            <p:cNvSpPr/>
            <p:nvPr/>
          </p:nvSpPr>
          <p:spPr>
            <a:xfrm flipH="1">
              <a:off x="4754965" y="4058906"/>
              <a:ext cx="1534258" cy="324414"/>
            </a:xfrm>
            <a:custGeom>
              <a:avLst/>
              <a:gdLst/>
              <a:ahLst/>
              <a:cxnLst/>
              <a:rect l="l" t="t" r="r" b="b"/>
              <a:pathLst>
                <a:path w="55579" h="11752" extrusionOk="0">
                  <a:moveTo>
                    <a:pt x="4311" y="1"/>
                  </a:moveTo>
                  <a:lnTo>
                    <a:pt x="4311" y="1929"/>
                  </a:lnTo>
                  <a:lnTo>
                    <a:pt x="2525" y="1929"/>
                  </a:lnTo>
                  <a:lnTo>
                    <a:pt x="2525" y="3275"/>
                  </a:lnTo>
                  <a:lnTo>
                    <a:pt x="1" y="3275"/>
                  </a:lnTo>
                  <a:lnTo>
                    <a:pt x="1156" y="6061"/>
                  </a:lnTo>
                  <a:lnTo>
                    <a:pt x="1" y="8775"/>
                  </a:lnTo>
                  <a:lnTo>
                    <a:pt x="2525" y="8775"/>
                  </a:lnTo>
                  <a:lnTo>
                    <a:pt x="2525" y="9966"/>
                  </a:lnTo>
                  <a:lnTo>
                    <a:pt x="4311" y="9966"/>
                  </a:lnTo>
                  <a:lnTo>
                    <a:pt x="4311" y="11752"/>
                  </a:lnTo>
                  <a:lnTo>
                    <a:pt x="30647" y="11752"/>
                  </a:lnTo>
                  <a:lnTo>
                    <a:pt x="30647" y="9966"/>
                  </a:lnTo>
                  <a:lnTo>
                    <a:pt x="32433" y="9966"/>
                  </a:lnTo>
                  <a:lnTo>
                    <a:pt x="32433" y="8775"/>
                  </a:lnTo>
                  <a:lnTo>
                    <a:pt x="34910" y="8775"/>
                  </a:lnTo>
                  <a:lnTo>
                    <a:pt x="34041" y="6394"/>
                  </a:lnTo>
                  <a:lnTo>
                    <a:pt x="50721" y="6394"/>
                  </a:lnTo>
                  <a:cubicBezTo>
                    <a:pt x="50888" y="7585"/>
                    <a:pt x="51912" y="8525"/>
                    <a:pt x="53138" y="8525"/>
                  </a:cubicBezTo>
                  <a:cubicBezTo>
                    <a:pt x="54484" y="8525"/>
                    <a:pt x="55579" y="7430"/>
                    <a:pt x="55579" y="6085"/>
                  </a:cubicBezTo>
                  <a:cubicBezTo>
                    <a:pt x="55579" y="4727"/>
                    <a:pt x="54484" y="3644"/>
                    <a:pt x="53138" y="3644"/>
                  </a:cubicBezTo>
                  <a:cubicBezTo>
                    <a:pt x="51983" y="3644"/>
                    <a:pt x="51007" y="4465"/>
                    <a:pt x="50757" y="5501"/>
                  </a:cubicBezTo>
                  <a:lnTo>
                    <a:pt x="34029" y="5501"/>
                  </a:lnTo>
                  <a:lnTo>
                    <a:pt x="34910" y="3275"/>
                  </a:lnTo>
                  <a:lnTo>
                    <a:pt x="32433" y="3275"/>
                  </a:lnTo>
                  <a:lnTo>
                    <a:pt x="32433" y="1929"/>
                  </a:lnTo>
                  <a:lnTo>
                    <a:pt x="30647" y="1929"/>
                  </a:lnTo>
                  <a:lnTo>
                    <a:pt x="30647" y="1"/>
                  </a:lnTo>
                  <a:close/>
                </a:path>
              </a:pathLst>
            </a:custGeom>
            <a:solidFill>
              <a:srgbClr val="009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30" name="Google Shape;493;p22">
              <a:extLst>
                <a:ext uri="{FF2B5EF4-FFF2-40B4-BE49-F238E27FC236}">
                  <a16:creationId xmlns:a16="http://schemas.microsoft.com/office/drawing/2014/main" id="{5FCCB448-D2C4-4DE7-A232-6A5DC1135613}"/>
                </a:ext>
              </a:extLst>
            </p:cNvPr>
            <p:cNvSpPr txBox="1"/>
            <p:nvPr/>
          </p:nvSpPr>
          <p:spPr>
            <a:xfrm>
              <a:off x="5456575" y="4081000"/>
              <a:ext cx="691500" cy="280200"/>
            </a:xfrm>
            <a:prstGeom prst="rect">
              <a:avLst/>
            </a:prstGeom>
            <a:solidFill>
              <a:srgbClr val="00905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478;p22">
                <a:extLst>
                  <a:ext uri="{FF2B5EF4-FFF2-40B4-BE49-F238E27FC236}">
                    <a16:creationId xmlns:a16="http://schemas.microsoft.com/office/drawing/2014/main" id="{57635462-7442-4123-99CE-4B9CF256C290}"/>
                  </a:ext>
                </a:extLst>
              </p:cNvPr>
              <p:cNvSpPr txBox="1"/>
              <p:nvPr/>
            </p:nvSpPr>
            <p:spPr>
              <a:xfrm>
                <a:off x="603012" y="1623450"/>
                <a:ext cx="2658567" cy="993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chemeClr val="tx2">
                        <a:lumMod val="10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At each time instant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>
                    <a:solidFill>
                      <a:schemeClr val="tx2">
                        <a:lumMod val="10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, we consider a </a:t>
                </a:r>
                <a:r>
                  <a:rPr lang="en-US" sz="1200" b="1">
                    <a:solidFill>
                      <a:srgbClr val="009051"/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prediction horizon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200">
                    <a:solidFill>
                      <a:schemeClr val="tx2">
                        <a:lumMod val="10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 and we predict the output of the process by using the process model.</a:t>
                </a:r>
                <a:endParaRPr lang="en-US" sz="1200">
                  <a:latin typeface="Roboto Condensed Light" panose="020B0604020202020204" charset="0"/>
                  <a:cs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34" name="Google Shape;478;p22">
                <a:extLst>
                  <a:ext uri="{FF2B5EF4-FFF2-40B4-BE49-F238E27FC236}">
                    <a16:creationId xmlns:a16="http://schemas.microsoft.com/office/drawing/2014/main" id="{57635462-7442-4123-99CE-4B9CF256C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2" y="1623450"/>
                <a:ext cx="2658567" cy="993630"/>
              </a:xfrm>
              <a:prstGeom prst="rect">
                <a:avLst/>
              </a:prstGeom>
              <a:blipFill>
                <a:blip r:embed="rId3"/>
                <a:stretch>
                  <a:fillRect b="-10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483;p22">
                <a:extLst>
                  <a:ext uri="{FF2B5EF4-FFF2-40B4-BE49-F238E27FC236}">
                    <a16:creationId xmlns:a16="http://schemas.microsoft.com/office/drawing/2014/main" id="{4F2CCD9C-17E6-4166-956D-A232E4FC4943}"/>
                  </a:ext>
                </a:extLst>
              </p:cNvPr>
              <p:cNvSpPr txBox="1"/>
              <p:nvPr/>
            </p:nvSpPr>
            <p:spPr>
              <a:xfrm>
                <a:off x="284255" y="3212020"/>
                <a:ext cx="2658567" cy="1229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chemeClr val="tx2">
                        <a:lumMod val="10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We apply just the first computed control action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200">
                    <a:solidFill>
                      <a:schemeClr val="tx2">
                        <a:lumMod val="10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; the others are discarded (</a:t>
                </a:r>
                <a:r>
                  <a:rPr lang="en-US" sz="1200" b="1">
                    <a:solidFill>
                      <a:srgbClr val="009051"/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receding horizon strategy</a:t>
                </a:r>
                <a:r>
                  <a:rPr lang="en-US" sz="1200">
                    <a:solidFill>
                      <a:schemeClr val="tx2">
                        <a:lumMod val="10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).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chemeClr val="tx2">
                        <a:lumMod val="10000"/>
                      </a:schemeClr>
                    </a:solidFill>
                    <a:latin typeface="Roboto Condensed Light" panose="020B0604020202020204" charset="0"/>
                    <a:cs typeface="Roboto Condensed Light" panose="020B0604020202020204" charset="0"/>
                  </a:rPr>
                  <a:t>We obtain the state and the output at the next time.</a:t>
                </a:r>
              </a:p>
            </p:txBody>
          </p:sp>
        </mc:Choice>
        <mc:Fallback xmlns="">
          <p:sp>
            <p:nvSpPr>
              <p:cNvPr id="35" name="Google Shape;483;p22">
                <a:extLst>
                  <a:ext uri="{FF2B5EF4-FFF2-40B4-BE49-F238E27FC236}">
                    <a16:creationId xmlns:a16="http://schemas.microsoft.com/office/drawing/2014/main" id="{4F2CCD9C-17E6-4166-956D-A232E4FC4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55" y="3212020"/>
                <a:ext cx="2658567" cy="1229799"/>
              </a:xfrm>
              <a:prstGeom prst="rect">
                <a:avLst/>
              </a:prstGeom>
              <a:blipFill>
                <a:blip r:embed="rId4"/>
                <a:stretch>
                  <a:fillRect b="-3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oogle Shape;487;p22">
            <a:extLst>
              <a:ext uri="{FF2B5EF4-FFF2-40B4-BE49-F238E27FC236}">
                <a16:creationId xmlns:a16="http://schemas.microsoft.com/office/drawing/2014/main" id="{4FE474BF-F4A0-4F0D-8065-48DADF6EE85C}"/>
              </a:ext>
            </a:extLst>
          </p:cNvPr>
          <p:cNvSpPr txBox="1"/>
          <p:nvPr/>
        </p:nvSpPr>
        <p:spPr>
          <a:xfrm>
            <a:off x="6196937" y="2424878"/>
            <a:ext cx="2625223" cy="93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>
                    <a:lumMod val="10000"/>
                  </a:schemeClr>
                </a:solidFill>
                <a:latin typeface="Roboto Condensed Light" panose="020B0604020202020204" charset="0"/>
                <a:cs typeface="Roboto Condensed Light" panose="020B0604020202020204" charset="0"/>
              </a:rPr>
              <a:t>The control actions are computed solving an </a:t>
            </a:r>
            <a:r>
              <a:rPr lang="en-US" sz="1200" b="1">
                <a:solidFill>
                  <a:srgbClr val="009051"/>
                </a:solidFill>
                <a:latin typeface="Roboto Condensed Light" panose="020B0604020202020204" charset="0"/>
                <a:cs typeface="Roboto Condensed Light" panose="020B0604020202020204" charset="0"/>
              </a:rPr>
              <a:t>optimization problem </a:t>
            </a:r>
            <a:r>
              <a:rPr lang="en-US" sz="1200">
                <a:solidFill>
                  <a:schemeClr val="tx2">
                    <a:lumMod val="10000"/>
                  </a:schemeClr>
                </a:solidFill>
                <a:latin typeface="Roboto Condensed Light" panose="020B0604020202020204" charset="0"/>
                <a:cs typeface="Roboto Condensed Light" panose="020B0604020202020204" charset="0"/>
              </a:rPr>
              <a:t>which considers a cost function and some constraints.</a:t>
            </a:r>
          </a:p>
        </p:txBody>
      </p:sp>
      <p:sp>
        <p:nvSpPr>
          <p:cNvPr id="37" name="Google Shape;492;p22">
            <a:extLst>
              <a:ext uri="{FF2B5EF4-FFF2-40B4-BE49-F238E27FC236}">
                <a16:creationId xmlns:a16="http://schemas.microsoft.com/office/drawing/2014/main" id="{3645431B-8F67-4FDC-8323-F22C6B41BB50}"/>
              </a:ext>
            </a:extLst>
          </p:cNvPr>
          <p:cNvSpPr txBox="1"/>
          <p:nvPr/>
        </p:nvSpPr>
        <p:spPr>
          <a:xfrm>
            <a:off x="6666867" y="4091210"/>
            <a:ext cx="2051297" cy="39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>
                    <a:lumMod val="10000"/>
                  </a:schemeClr>
                </a:solidFill>
                <a:latin typeface="Roboto Condensed Light" panose="020B0604020202020204" charset="0"/>
                <a:cs typeface="Roboto Condensed Light" panose="020B0604020202020204" charset="0"/>
              </a:rPr>
              <a:t>The process is repeated.</a:t>
            </a:r>
            <a:endParaRPr lang="en-US" sz="1200">
              <a:solidFill>
                <a:schemeClr val="tx2">
                  <a:lumMod val="10000"/>
                </a:schemeClr>
              </a:solidFill>
              <a:latin typeface="Roboto Condensed Light" panose="020B0604020202020204" charset="0"/>
              <a:ea typeface="Roboto"/>
              <a:cs typeface="Roboto Condensed Light" panose="020B0604020202020204" charset="0"/>
              <a:sym typeface="Robot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B83157-40AD-4F4C-BBBD-68DF02E53E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602" t="2609" r="3379" b="49837"/>
          <a:stretch/>
        </p:blipFill>
        <p:spPr>
          <a:xfrm>
            <a:off x="6468609" y="878516"/>
            <a:ext cx="2457235" cy="1140882"/>
          </a:xfrm>
          <a:prstGeom prst="rect">
            <a:avLst/>
          </a:prstGeom>
        </p:spPr>
      </p:pic>
      <p:sp>
        <p:nvSpPr>
          <p:cNvPr id="11" name="Google Shape;148;p31">
            <a:extLst>
              <a:ext uri="{FF2B5EF4-FFF2-40B4-BE49-F238E27FC236}">
                <a16:creationId xmlns:a16="http://schemas.microsoft.com/office/drawing/2014/main" id="{FFA1AD8F-5DB6-4CF2-B5D1-00F7264240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3701" y="193356"/>
            <a:ext cx="563659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TOOLS:</a:t>
            </a:r>
            <a:br>
              <a:rPr lang="en-US" sz="2400"/>
            </a:br>
            <a:r>
              <a:rPr lang="en-US" sz="2400"/>
              <a:t>Model Predictive Control</a:t>
            </a:r>
          </a:p>
        </p:txBody>
      </p:sp>
    </p:spTree>
    <p:extLst>
      <p:ext uri="{BB962C8B-B14F-4D97-AF65-F5344CB8AC3E}">
        <p14:creationId xmlns:p14="http://schemas.microsoft.com/office/powerpoint/2010/main" val="257249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72;p40">
            <a:extLst>
              <a:ext uri="{FF2B5EF4-FFF2-40B4-BE49-F238E27FC236}">
                <a16:creationId xmlns:a16="http://schemas.microsoft.com/office/drawing/2014/main" id="{0EF3DF39-EA09-48E8-B98F-72DE7E033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23837" y="19238"/>
            <a:ext cx="460220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TOOLS:</a:t>
            </a:r>
            <a:br>
              <a:rPr lang="en-US" sz="2800"/>
            </a:br>
            <a:r>
              <a:rPr lang="en-US" sz="2800"/>
              <a:t>Control Barrier Functions</a:t>
            </a:r>
          </a:p>
        </p:txBody>
      </p:sp>
      <p:sp>
        <p:nvSpPr>
          <p:cNvPr id="16" name="Google Shape;147;p31">
            <a:extLst>
              <a:ext uri="{FF2B5EF4-FFF2-40B4-BE49-F238E27FC236}">
                <a16:creationId xmlns:a16="http://schemas.microsoft.com/office/drawing/2014/main" id="{C1E923CD-8372-426E-9746-135756F83C79}"/>
              </a:ext>
            </a:extLst>
          </p:cNvPr>
          <p:cNvSpPr txBox="1">
            <a:spLocks/>
          </p:cNvSpPr>
          <p:nvPr/>
        </p:nvSpPr>
        <p:spPr>
          <a:xfrm>
            <a:off x="1838697" y="1506768"/>
            <a:ext cx="3820884" cy="108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buClr>
                <a:srgbClr val="434343"/>
              </a:buClr>
            </a:pPr>
            <a:r>
              <a:rPr lang="en-US" sz="1600">
                <a:solidFill>
                  <a:srgbClr val="595959">
                    <a:lumMod val="75000"/>
                  </a:srgbClr>
                </a:solidFill>
              </a:rPr>
              <a:t>CBFs allow to express constraints which </a:t>
            </a:r>
            <a:r>
              <a:rPr lang="en-US" sz="1600" b="1" i="1">
                <a:solidFill>
                  <a:srgbClr val="595959">
                    <a:lumMod val="75000"/>
                  </a:srgbClr>
                </a:solidFill>
              </a:rPr>
              <a:t>intrinsically</a:t>
            </a:r>
            <a:r>
              <a:rPr lang="en-US" sz="1600">
                <a:solidFill>
                  <a:srgbClr val="595959">
                    <a:lumMod val="75000"/>
                  </a:srgbClr>
                </a:solidFill>
              </a:rPr>
              <a:t> enforce the system to be safe; these constraints can be used in the optimization problem.</a:t>
            </a:r>
          </a:p>
        </p:txBody>
      </p:sp>
      <p:sp>
        <p:nvSpPr>
          <p:cNvPr id="8" name="Google Shape;147;p31">
            <a:extLst>
              <a:ext uri="{FF2B5EF4-FFF2-40B4-BE49-F238E27FC236}">
                <a16:creationId xmlns:a16="http://schemas.microsoft.com/office/drawing/2014/main" id="{1D1CF54C-C684-DC4A-8DD3-E7169A78A8A4}"/>
              </a:ext>
            </a:extLst>
          </p:cNvPr>
          <p:cNvSpPr txBox="1">
            <a:spLocks/>
          </p:cNvSpPr>
          <p:nvPr/>
        </p:nvSpPr>
        <p:spPr>
          <a:xfrm>
            <a:off x="5575105" y="2571750"/>
            <a:ext cx="3398002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buClr>
                <a:srgbClr val="434343"/>
              </a:buClr>
            </a:pPr>
            <a:r>
              <a:rPr lang="en-US" sz="1600">
                <a:solidFill>
                  <a:srgbClr val="595959">
                    <a:lumMod val="75000"/>
                  </a:srgbClr>
                </a:solidFill>
              </a:rPr>
              <a:t>In the CBF context, </a:t>
            </a:r>
            <a:r>
              <a:rPr lang="en-US" sz="1600" b="1">
                <a:solidFill>
                  <a:srgbClr val="800000"/>
                </a:solidFill>
              </a:rPr>
              <a:t>safety</a:t>
            </a:r>
            <a:r>
              <a:rPr lang="en-US" sz="1600">
                <a:solidFill>
                  <a:srgbClr val="595959">
                    <a:lumMod val="75000"/>
                  </a:srgbClr>
                </a:solidFill>
              </a:rPr>
              <a:t> is defined in terms of a function ℎ(𝑥), which should be greater or equal than 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47;p31">
                <a:extLst>
                  <a:ext uri="{FF2B5EF4-FFF2-40B4-BE49-F238E27FC236}">
                    <a16:creationId xmlns:a16="http://schemas.microsoft.com/office/drawing/2014/main" id="{978D1AD6-4280-3C4C-8193-562325700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823" y="2848185"/>
                <a:ext cx="4931229" cy="2186523"/>
              </a:xfrm>
              <a:custGeom>
                <a:avLst/>
                <a:gdLst>
                  <a:gd name="connsiteX0" fmla="*/ 0 w 4931229"/>
                  <a:gd name="connsiteY0" fmla="*/ 0 h 2186523"/>
                  <a:gd name="connsiteX1" fmla="*/ 597227 w 4931229"/>
                  <a:gd name="connsiteY1" fmla="*/ 0 h 2186523"/>
                  <a:gd name="connsiteX2" fmla="*/ 997204 w 4931229"/>
                  <a:gd name="connsiteY2" fmla="*/ 0 h 2186523"/>
                  <a:gd name="connsiteX3" fmla="*/ 1495806 w 4931229"/>
                  <a:gd name="connsiteY3" fmla="*/ 0 h 2186523"/>
                  <a:gd name="connsiteX4" fmla="*/ 2142345 w 4931229"/>
                  <a:gd name="connsiteY4" fmla="*/ 0 h 2186523"/>
                  <a:gd name="connsiteX5" fmla="*/ 2690259 w 4931229"/>
                  <a:gd name="connsiteY5" fmla="*/ 0 h 2186523"/>
                  <a:gd name="connsiteX6" fmla="*/ 3287486 w 4931229"/>
                  <a:gd name="connsiteY6" fmla="*/ 0 h 2186523"/>
                  <a:gd name="connsiteX7" fmla="*/ 3786088 w 4931229"/>
                  <a:gd name="connsiteY7" fmla="*/ 0 h 2186523"/>
                  <a:gd name="connsiteX8" fmla="*/ 4334002 w 4931229"/>
                  <a:gd name="connsiteY8" fmla="*/ 0 h 2186523"/>
                  <a:gd name="connsiteX9" fmla="*/ 4931229 w 4931229"/>
                  <a:gd name="connsiteY9" fmla="*/ 0 h 2186523"/>
                  <a:gd name="connsiteX10" fmla="*/ 4931229 w 4931229"/>
                  <a:gd name="connsiteY10" fmla="*/ 502900 h 2186523"/>
                  <a:gd name="connsiteX11" fmla="*/ 4931229 w 4931229"/>
                  <a:gd name="connsiteY11" fmla="*/ 983935 h 2186523"/>
                  <a:gd name="connsiteX12" fmla="*/ 4931229 w 4931229"/>
                  <a:gd name="connsiteY12" fmla="*/ 1486836 h 2186523"/>
                  <a:gd name="connsiteX13" fmla="*/ 4931229 w 4931229"/>
                  <a:gd name="connsiteY13" fmla="*/ 2186523 h 2186523"/>
                  <a:gd name="connsiteX14" fmla="*/ 4383315 w 4931229"/>
                  <a:gd name="connsiteY14" fmla="*/ 2186523 h 2186523"/>
                  <a:gd name="connsiteX15" fmla="*/ 3835400 w 4931229"/>
                  <a:gd name="connsiteY15" fmla="*/ 2186523 h 2186523"/>
                  <a:gd name="connsiteX16" fmla="*/ 3386111 w 4931229"/>
                  <a:gd name="connsiteY16" fmla="*/ 2186523 h 2186523"/>
                  <a:gd name="connsiteX17" fmla="*/ 2838196 w 4931229"/>
                  <a:gd name="connsiteY17" fmla="*/ 2186523 h 2186523"/>
                  <a:gd name="connsiteX18" fmla="*/ 2290282 w 4931229"/>
                  <a:gd name="connsiteY18" fmla="*/ 2186523 h 2186523"/>
                  <a:gd name="connsiteX19" fmla="*/ 1742368 w 4931229"/>
                  <a:gd name="connsiteY19" fmla="*/ 2186523 h 2186523"/>
                  <a:gd name="connsiteX20" fmla="*/ 1194453 w 4931229"/>
                  <a:gd name="connsiteY20" fmla="*/ 2186523 h 2186523"/>
                  <a:gd name="connsiteX21" fmla="*/ 695851 w 4931229"/>
                  <a:gd name="connsiteY21" fmla="*/ 2186523 h 2186523"/>
                  <a:gd name="connsiteX22" fmla="*/ 0 w 4931229"/>
                  <a:gd name="connsiteY22" fmla="*/ 2186523 h 2186523"/>
                  <a:gd name="connsiteX23" fmla="*/ 0 w 4931229"/>
                  <a:gd name="connsiteY23" fmla="*/ 1639892 h 2186523"/>
                  <a:gd name="connsiteX24" fmla="*/ 0 w 4931229"/>
                  <a:gd name="connsiteY24" fmla="*/ 1071396 h 2186523"/>
                  <a:gd name="connsiteX25" fmla="*/ 0 w 4931229"/>
                  <a:gd name="connsiteY25" fmla="*/ 502900 h 2186523"/>
                  <a:gd name="connsiteX26" fmla="*/ 0 w 4931229"/>
                  <a:gd name="connsiteY26" fmla="*/ 0 h 218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31229" h="2186523" fill="none" extrusionOk="0">
                    <a:moveTo>
                      <a:pt x="0" y="0"/>
                    </a:moveTo>
                    <a:cubicBezTo>
                      <a:pt x="256602" y="-62425"/>
                      <a:pt x="416124" y="25460"/>
                      <a:pt x="597227" y="0"/>
                    </a:cubicBezTo>
                    <a:cubicBezTo>
                      <a:pt x="778330" y="-25460"/>
                      <a:pt x="822227" y="27538"/>
                      <a:pt x="997204" y="0"/>
                    </a:cubicBezTo>
                    <a:cubicBezTo>
                      <a:pt x="1172181" y="-27538"/>
                      <a:pt x="1354262" y="53998"/>
                      <a:pt x="1495806" y="0"/>
                    </a:cubicBezTo>
                    <a:cubicBezTo>
                      <a:pt x="1637350" y="-53998"/>
                      <a:pt x="1866696" y="1040"/>
                      <a:pt x="2142345" y="0"/>
                    </a:cubicBezTo>
                    <a:cubicBezTo>
                      <a:pt x="2417994" y="-1040"/>
                      <a:pt x="2539226" y="9132"/>
                      <a:pt x="2690259" y="0"/>
                    </a:cubicBezTo>
                    <a:cubicBezTo>
                      <a:pt x="2841292" y="-9132"/>
                      <a:pt x="3047364" y="44845"/>
                      <a:pt x="3287486" y="0"/>
                    </a:cubicBezTo>
                    <a:cubicBezTo>
                      <a:pt x="3527608" y="-44845"/>
                      <a:pt x="3565783" y="29915"/>
                      <a:pt x="3786088" y="0"/>
                    </a:cubicBezTo>
                    <a:cubicBezTo>
                      <a:pt x="4006393" y="-29915"/>
                      <a:pt x="4196170" y="12603"/>
                      <a:pt x="4334002" y="0"/>
                    </a:cubicBezTo>
                    <a:cubicBezTo>
                      <a:pt x="4471834" y="-12603"/>
                      <a:pt x="4682751" y="42554"/>
                      <a:pt x="4931229" y="0"/>
                    </a:cubicBezTo>
                    <a:cubicBezTo>
                      <a:pt x="4991042" y="202862"/>
                      <a:pt x="4898810" y="313711"/>
                      <a:pt x="4931229" y="502900"/>
                    </a:cubicBezTo>
                    <a:cubicBezTo>
                      <a:pt x="4963648" y="692089"/>
                      <a:pt x="4916300" y="883222"/>
                      <a:pt x="4931229" y="983935"/>
                    </a:cubicBezTo>
                    <a:cubicBezTo>
                      <a:pt x="4946158" y="1084649"/>
                      <a:pt x="4910127" y="1346847"/>
                      <a:pt x="4931229" y="1486836"/>
                    </a:cubicBezTo>
                    <a:cubicBezTo>
                      <a:pt x="4952331" y="1626825"/>
                      <a:pt x="4873477" y="1944995"/>
                      <a:pt x="4931229" y="2186523"/>
                    </a:cubicBezTo>
                    <a:cubicBezTo>
                      <a:pt x="4821377" y="2238322"/>
                      <a:pt x="4612868" y="2158825"/>
                      <a:pt x="4383315" y="2186523"/>
                    </a:cubicBezTo>
                    <a:cubicBezTo>
                      <a:pt x="4153762" y="2214221"/>
                      <a:pt x="4075571" y="2158971"/>
                      <a:pt x="3835400" y="2186523"/>
                    </a:cubicBezTo>
                    <a:cubicBezTo>
                      <a:pt x="3595230" y="2214075"/>
                      <a:pt x="3501305" y="2157006"/>
                      <a:pt x="3386111" y="2186523"/>
                    </a:cubicBezTo>
                    <a:cubicBezTo>
                      <a:pt x="3270917" y="2216040"/>
                      <a:pt x="3090551" y="2157770"/>
                      <a:pt x="2838196" y="2186523"/>
                    </a:cubicBezTo>
                    <a:cubicBezTo>
                      <a:pt x="2585842" y="2215276"/>
                      <a:pt x="2525433" y="2167113"/>
                      <a:pt x="2290282" y="2186523"/>
                    </a:cubicBezTo>
                    <a:cubicBezTo>
                      <a:pt x="2055131" y="2205933"/>
                      <a:pt x="1909081" y="2127415"/>
                      <a:pt x="1742368" y="2186523"/>
                    </a:cubicBezTo>
                    <a:cubicBezTo>
                      <a:pt x="1575655" y="2245631"/>
                      <a:pt x="1403602" y="2167512"/>
                      <a:pt x="1194453" y="2186523"/>
                    </a:cubicBezTo>
                    <a:cubicBezTo>
                      <a:pt x="985304" y="2205534"/>
                      <a:pt x="922765" y="2131666"/>
                      <a:pt x="695851" y="2186523"/>
                    </a:cubicBezTo>
                    <a:cubicBezTo>
                      <a:pt x="468937" y="2241380"/>
                      <a:pt x="161273" y="2131372"/>
                      <a:pt x="0" y="2186523"/>
                    </a:cubicBezTo>
                    <a:cubicBezTo>
                      <a:pt x="-946" y="2043193"/>
                      <a:pt x="57159" y="1886366"/>
                      <a:pt x="0" y="1639892"/>
                    </a:cubicBezTo>
                    <a:cubicBezTo>
                      <a:pt x="-57159" y="1393418"/>
                      <a:pt x="18695" y="1331860"/>
                      <a:pt x="0" y="1071396"/>
                    </a:cubicBezTo>
                    <a:cubicBezTo>
                      <a:pt x="-18695" y="810932"/>
                      <a:pt x="22403" y="761987"/>
                      <a:pt x="0" y="502900"/>
                    </a:cubicBezTo>
                    <a:cubicBezTo>
                      <a:pt x="-22403" y="243813"/>
                      <a:pt x="13118" y="137399"/>
                      <a:pt x="0" y="0"/>
                    </a:cubicBezTo>
                    <a:close/>
                  </a:path>
                  <a:path w="4931229" h="2186523" stroke="0" extrusionOk="0">
                    <a:moveTo>
                      <a:pt x="0" y="0"/>
                    </a:moveTo>
                    <a:cubicBezTo>
                      <a:pt x="188240" y="-4289"/>
                      <a:pt x="271983" y="30906"/>
                      <a:pt x="498602" y="0"/>
                    </a:cubicBezTo>
                    <a:cubicBezTo>
                      <a:pt x="725221" y="-30906"/>
                      <a:pt x="711514" y="16890"/>
                      <a:pt x="898580" y="0"/>
                    </a:cubicBezTo>
                    <a:cubicBezTo>
                      <a:pt x="1085646" y="-16890"/>
                      <a:pt x="1379951" y="15245"/>
                      <a:pt x="1545118" y="0"/>
                    </a:cubicBezTo>
                    <a:cubicBezTo>
                      <a:pt x="1710285" y="-15245"/>
                      <a:pt x="1942805" y="39674"/>
                      <a:pt x="2043720" y="0"/>
                    </a:cubicBezTo>
                    <a:cubicBezTo>
                      <a:pt x="2144635" y="-39674"/>
                      <a:pt x="2325328" y="2439"/>
                      <a:pt x="2542323" y="0"/>
                    </a:cubicBezTo>
                    <a:cubicBezTo>
                      <a:pt x="2759318" y="-2439"/>
                      <a:pt x="2961474" y="56989"/>
                      <a:pt x="3188861" y="0"/>
                    </a:cubicBezTo>
                    <a:cubicBezTo>
                      <a:pt x="3416248" y="-56989"/>
                      <a:pt x="3505347" y="595"/>
                      <a:pt x="3638151" y="0"/>
                    </a:cubicBezTo>
                    <a:cubicBezTo>
                      <a:pt x="3770955" y="-595"/>
                      <a:pt x="4154017" y="37585"/>
                      <a:pt x="4284690" y="0"/>
                    </a:cubicBezTo>
                    <a:cubicBezTo>
                      <a:pt x="4415363" y="-37585"/>
                      <a:pt x="4698473" y="67174"/>
                      <a:pt x="4931229" y="0"/>
                    </a:cubicBezTo>
                    <a:cubicBezTo>
                      <a:pt x="4942717" y="185891"/>
                      <a:pt x="4898247" y="393087"/>
                      <a:pt x="4931229" y="546631"/>
                    </a:cubicBezTo>
                    <a:cubicBezTo>
                      <a:pt x="4964211" y="700175"/>
                      <a:pt x="4897974" y="896811"/>
                      <a:pt x="4931229" y="1093262"/>
                    </a:cubicBezTo>
                    <a:cubicBezTo>
                      <a:pt x="4964484" y="1289713"/>
                      <a:pt x="4924002" y="1385686"/>
                      <a:pt x="4931229" y="1661757"/>
                    </a:cubicBezTo>
                    <a:cubicBezTo>
                      <a:pt x="4938456" y="1937829"/>
                      <a:pt x="4885545" y="1979410"/>
                      <a:pt x="4931229" y="2186523"/>
                    </a:cubicBezTo>
                    <a:cubicBezTo>
                      <a:pt x="4722865" y="2234001"/>
                      <a:pt x="4526556" y="2183080"/>
                      <a:pt x="4383315" y="2186523"/>
                    </a:cubicBezTo>
                    <a:cubicBezTo>
                      <a:pt x="4240074" y="2189966"/>
                      <a:pt x="4045781" y="2141194"/>
                      <a:pt x="3934025" y="2186523"/>
                    </a:cubicBezTo>
                    <a:cubicBezTo>
                      <a:pt x="3822269" y="2231852"/>
                      <a:pt x="3512541" y="2142763"/>
                      <a:pt x="3386111" y="2186523"/>
                    </a:cubicBezTo>
                    <a:cubicBezTo>
                      <a:pt x="3259681" y="2230283"/>
                      <a:pt x="3037376" y="2159693"/>
                      <a:pt x="2739572" y="2186523"/>
                    </a:cubicBezTo>
                    <a:cubicBezTo>
                      <a:pt x="2441768" y="2213353"/>
                      <a:pt x="2361015" y="2180632"/>
                      <a:pt x="2191657" y="2186523"/>
                    </a:cubicBezTo>
                    <a:cubicBezTo>
                      <a:pt x="2022299" y="2192414"/>
                      <a:pt x="1960815" y="2141998"/>
                      <a:pt x="1791680" y="2186523"/>
                    </a:cubicBezTo>
                    <a:cubicBezTo>
                      <a:pt x="1622545" y="2231048"/>
                      <a:pt x="1516022" y="2156284"/>
                      <a:pt x="1342390" y="2186523"/>
                    </a:cubicBezTo>
                    <a:cubicBezTo>
                      <a:pt x="1168758" y="2216762"/>
                      <a:pt x="957433" y="2132362"/>
                      <a:pt x="695851" y="2186523"/>
                    </a:cubicBezTo>
                    <a:cubicBezTo>
                      <a:pt x="434269" y="2240684"/>
                      <a:pt x="246160" y="2112780"/>
                      <a:pt x="0" y="2186523"/>
                    </a:cubicBezTo>
                    <a:cubicBezTo>
                      <a:pt x="-33939" y="2073666"/>
                      <a:pt x="3760" y="1872996"/>
                      <a:pt x="0" y="1683623"/>
                    </a:cubicBezTo>
                    <a:cubicBezTo>
                      <a:pt x="-3760" y="1494250"/>
                      <a:pt x="62574" y="1318683"/>
                      <a:pt x="0" y="1158857"/>
                    </a:cubicBezTo>
                    <a:cubicBezTo>
                      <a:pt x="-62574" y="999031"/>
                      <a:pt x="30694" y="817590"/>
                      <a:pt x="0" y="677822"/>
                    </a:cubicBezTo>
                    <a:cubicBezTo>
                      <a:pt x="-30694" y="538055"/>
                      <a:pt x="10495" y="19262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FCC0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lvl="0" indent="0" algn="ctr">
                  <a:buClr>
                    <a:srgbClr val="434343"/>
                  </a:buClr>
                </a:pPr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Given a nonlinear control 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 becomes a </a:t>
                </a:r>
                <a:r>
                  <a:rPr lang="en-US" sz="1600" b="1">
                    <a:solidFill>
                      <a:srgbClr val="595959">
                        <a:lumMod val="75000"/>
                      </a:srgbClr>
                    </a:solidFill>
                  </a:rPr>
                  <a:t>Control Barrier Function </a:t>
                </a:r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if there exists an extended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 function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 such that for the control system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i="1" dirty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 satisfies:</a:t>
                </a:r>
              </a:p>
              <a:p>
                <a:pPr marL="0" lvl="0" indent="0" algn="ctr">
                  <a:buClr>
                    <a:srgbClr val="434343"/>
                  </a:buClr>
                </a:pPr>
                <a:endParaRPr lang="en-US" sz="160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0" lvl="0" indent="0" algn="ctr">
                  <a:buClr>
                    <a:srgbClr val="43434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sz="1600" b="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0" lvl="0" indent="0" algn="ctr">
                  <a:buClr>
                    <a:srgbClr val="434343"/>
                  </a:buClr>
                </a:pPr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it-IT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endParaRPr lang="en-US" sz="160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0" lvl="0" indent="0" algn="ctr">
                  <a:buClr>
                    <a:srgbClr val="434343"/>
                  </a:buClr>
                </a:pPr>
                <a:endParaRPr lang="en-US" sz="1600">
                  <a:solidFill>
                    <a:srgbClr val="595959">
                      <a:lumMod val="7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9" name="Google Shape;147;p31">
                <a:extLst>
                  <a:ext uri="{FF2B5EF4-FFF2-40B4-BE49-F238E27FC236}">
                    <a16:creationId xmlns:a16="http://schemas.microsoft.com/office/drawing/2014/main" id="{978D1AD6-4280-3C4C-8193-56232570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23" y="2848185"/>
                <a:ext cx="4931229" cy="2186523"/>
              </a:xfrm>
              <a:custGeom>
                <a:avLst/>
                <a:gdLst>
                  <a:gd name="connsiteX0" fmla="*/ 0 w 4931229"/>
                  <a:gd name="connsiteY0" fmla="*/ 0 h 2186523"/>
                  <a:gd name="connsiteX1" fmla="*/ 597227 w 4931229"/>
                  <a:gd name="connsiteY1" fmla="*/ 0 h 2186523"/>
                  <a:gd name="connsiteX2" fmla="*/ 997204 w 4931229"/>
                  <a:gd name="connsiteY2" fmla="*/ 0 h 2186523"/>
                  <a:gd name="connsiteX3" fmla="*/ 1495806 w 4931229"/>
                  <a:gd name="connsiteY3" fmla="*/ 0 h 2186523"/>
                  <a:gd name="connsiteX4" fmla="*/ 2142345 w 4931229"/>
                  <a:gd name="connsiteY4" fmla="*/ 0 h 2186523"/>
                  <a:gd name="connsiteX5" fmla="*/ 2690259 w 4931229"/>
                  <a:gd name="connsiteY5" fmla="*/ 0 h 2186523"/>
                  <a:gd name="connsiteX6" fmla="*/ 3287486 w 4931229"/>
                  <a:gd name="connsiteY6" fmla="*/ 0 h 2186523"/>
                  <a:gd name="connsiteX7" fmla="*/ 3786088 w 4931229"/>
                  <a:gd name="connsiteY7" fmla="*/ 0 h 2186523"/>
                  <a:gd name="connsiteX8" fmla="*/ 4334002 w 4931229"/>
                  <a:gd name="connsiteY8" fmla="*/ 0 h 2186523"/>
                  <a:gd name="connsiteX9" fmla="*/ 4931229 w 4931229"/>
                  <a:gd name="connsiteY9" fmla="*/ 0 h 2186523"/>
                  <a:gd name="connsiteX10" fmla="*/ 4931229 w 4931229"/>
                  <a:gd name="connsiteY10" fmla="*/ 502900 h 2186523"/>
                  <a:gd name="connsiteX11" fmla="*/ 4931229 w 4931229"/>
                  <a:gd name="connsiteY11" fmla="*/ 983935 h 2186523"/>
                  <a:gd name="connsiteX12" fmla="*/ 4931229 w 4931229"/>
                  <a:gd name="connsiteY12" fmla="*/ 1486836 h 2186523"/>
                  <a:gd name="connsiteX13" fmla="*/ 4931229 w 4931229"/>
                  <a:gd name="connsiteY13" fmla="*/ 2186523 h 2186523"/>
                  <a:gd name="connsiteX14" fmla="*/ 4383315 w 4931229"/>
                  <a:gd name="connsiteY14" fmla="*/ 2186523 h 2186523"/>
                  <a:gd name="connsiteX15" fmla="*/ 3835400 w 4931229"/>
                  <a:gd name="connsiteY15" fmla="*/ 2186523 h 2186523"/>
                  <a:gd name="connsiteX16" fmla="*/ 3386111 w 4931229"/>
                  <a:gd name="connsiteY16" fmla="*/ 2186523 h 2186523"/>
                  <a:gd name="connsiteX17" fmla="*/ 2838196 w 4931229"/>
                  <a:gd name="connsiteY17" fmla="*/ 2186523 h 2186523"/>
                  <a:gd name="connsiteX18" fmla="*/ 2290282 w 4931229"/>
                  <a:gd name="connsiteY18" fmla="*/ 2186523 h 2186523"/>
                  <a:gd name="connsiteX19" fmla="*/ 1742368 w 4931229"/>
                  <a:gd name="connsiteY19" fmla="*/ 2186523 h 2186523"/>
                  <a:gd name="connsiteX20" fmla="*/ 1194453 w 4931229"/>
                  <a:gd name="connsiteY20" fmla="*/ 2186523 h 2186523"/>
                  <a:gd name="connsiteX21" fmla="*/ 695851 w 4931229"/>
                  <a:gd name="connsiteY21" fmla="*/ 2186523 h 2186523"/>
                  <a:gd name="connsiteX22" fmla="*/ 0 w 4931229"/>
                  <a:gd name="connsiteY22" fmla="*/ 2186523 h 2186523"/>
                  <a:gd name="connsiteX23" fmla="*/ 0 w 4931229"/>
                  <a:gd name="connsiteY23" fmla="*/ 1639892 h 2186523"/>
                  <a:gd name="connsiteX24" fmla="*/ 0 w 4931229"/>
                  <a:gd name="connsiteY24" fmla="*/ 1071396 h 2186523"/>
                  <a:gd name="connsiteX25" fmla="*/ 0 w 4931229"/>
                  <a:gd name="connsiteY25" fmla="*/ 502900 h 2186523"/>
                  <a:gd name="connsiteX26" fmla="*/ 0 w 4931229"/>
                  <a:gd name="connsiteY26" fmla="*/ 0 h 2186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31229" h="2186523" fill="none" extrusionOk="0">
                    <a:moveTo>
                      <a:pt x="0" y="0"/>
                    </a:moveTo>
                    <a:cubicBezTo>
                      <a:pt x="256602" y="-62425"/>
                      <a:pt x="416124" y="25460"/>
                      <a:pt x="597227" y="0"/>
                    </a:cubicBezTo>
                    <a:cubicBezTo>
                      <a:pt x="778330" y="-25460"/>
                      <a:pt x="822227" y="27538"/>
                      <a:pt x="997204" y="0"/>
                    </a:cubicBezTo>
                    <a:cubicBezTo>
                      <a:pt x="1172181" y="-27538"/>
                      <a:pt x="1354262" y="53998"/>
                      <a:pt x="1495806" y="0"/>
                    </a:cubicBezTo>
                    <a:cubicBezTo>
                      <a:pt x="1637350" y="-53998"/>
                      <a:pt x="1866696" y="1040"/>
                      <a:pt x="2142345" y="0"/>
                    </a:cubicBezTo>
                    <a:cubicBezTo>
                      <a:pt x="2417994" y="-1040"/>
                      <a:pt x="2539226" y="9132"/>
                      <a:pt x="2690259" y="0"/>
                    </a:cubicBezTo>
                    <a:cubicBezTo>
                      <a:pt x="2841292" y="-9132"/>
                      <a:pt x="3047364" y="44845"/>
                      <a:pt x="3287486" y="0"/>
                    </a:cubicBezTo>
                    <a:cubicBezTo>
                      <a:pt x="3527608" y="-44845"/>
                      <a:pt x="3565783" y="29915"/>
                      <a:pt x="3786088" y="0"/>
                    </a:cubicBezTo>
                    <a:cubicBezTo>
                      <a:pt x="4006393" y="-29915"/>
                      <a:pt x="4196170" y="12603"/>
                      <a:pt x="4334002" y="0"/>
                    </a:cubicBezTo>
                    <a:cubicBezTo>
                      <a:pt x="4471834" y="-12603"/>
                      <a:pt x="4682751" y="42554"/>
                      <a:pt x="4931229" y="0"/>
                    </a:cubicBezTo>
                    <a:cubicBezTo>
                      <a:pt x="4991042" y="202862"/>
                      <a:pt x="4898810" y="313711"/>
                      <a:pt x="4931229" y="502900"/>
                    </a:cubicBezTo>
                    <a:cubicBezTo>
                      <a:pt x="4963648" y="692089"/>
                      <a:pt x="4916300" y="883222"/>
                      <a:pt x="4931229" y="983935"/>
                    </a:cubicBezTo>
                    <a:cubicBezTo>
                      <a:pt x="4946158" y="1084649"/>
                      <a:pt x="4910127" y="1346847"/>
                      <a:pt x="4931229" y="1486836"/>
                    </a:cubicBezTo>
                    <a:cubicBezTo>
                      <a:pt x="4952331" y="1626825"/>
                      <a:pt x="4873477" y="1944995"/>
                      <a:pt x="4931229" y="2186523"/>
                    </a:cubicBezTo>
                    <a:cubicBezTo>
                      <a:pt x="4821377" y="2238322"/>
                      <a:pt x="4612868" y="2158825"/>
                      <a:pt x="4383315" y="2186523"/>
                    </a:cubicBezTo>
                    <a:cubicBezTo>
                      <a:pt x="4153762" y="2214221"/>
                      <a:pt x="4075571" y="2158971"/>
                      <a:pt x="3835400" y="2186523"/>
                    </a:cubicBezTo>
                    <a:cubicBezTo>
                      <a:pt x="3595230" y="2214075"/>
                      <a:pt x="3501305" y="2157006"/>
                      <a:pt x="3386111" y="2186523"/>
                    </a:cubicBezTo>
                    <a:cubicBezTo>
                      <a:pt x="3270917" y="2216040"/>
                      <a:pt x="3090551" y="2157770"/>
                      <a:pt x="2838196" y="2186523"/>
                    </a:cubicBezTo>
                    <a:cubicBezTo>
                      <a:pt x="2585842" y="2215276"/>
                      <a:pt x="2525433" y="2167113"/>
                      <a:pt x="2290282" y="2186523"/>
                    </a:cubicBezTo>
                    <a:cubicBezTo>
                      <a:pt x="2055131" y="2205933"/>
                      <a:pt x="1909081" y="2127415"/>
                      <a:pt x="1742368" y="2186523"/>
                    </a:cubicBezTo>
                    <a:cubicBezTo>
                      <a:pt x="1575655" y="2245631"/>
                      <a:pt x="1403602" y="2167512"/>
                      <a:pt x="1194453" y="2186523"/>
                    </a:cubicBezTo>
                    <a:cubicBezTo>
                      <a:pt x="985304" y="2205534"/>
                      <a:pt x="922765" y="2131666"/>
                      <a:pt x="695851" y="2186523"/>
                    </a:cubicBezTo>
                    <a:cubicBezTo>
                      <a:pt x="468937" y="2241380"/>
                      <a:pt x="161273" y="2131372"/>
                      <a:pt x="0" y="2186523"/>
                    </a:cubicBezTo>
                    <a:cubicBezTo>
                      <a:pt x="-946" y="2043193"/>
                      <a:pt x="57159" y="1886366"/>
                      <a:pt x="0" y="1639892"/>
                    </a:cubicBezTo>
                    <a:cubicBezTo>
                      <a:pt x="-57159" y="1393418"/>
                      <a:pt x="18695" y="1331860"/>
                      <a:pt x="0" y="1071396"/>
                    </a:cubicBezTo>
                    <a:cubicBezTo>
                      <a:pt x="-18695" y="810932"/>
                      <a:pt x="22403" y="761987"/>
                      <a:pt x="0" y="502900"/>
                    </a:cubicBezTo>
                    <a:cubicBezTo>
                      <a:pt x="-22403" y="243813"/>
                      <a:pt x="13118" y="137399"/>
                      <a:pt x="0" y="0"/>
                    </a:cubicBezTo>
                    <a:close/>
                  </a:path>
                  <a:path w="4931229" h="2186523" stroke="0" extrusionOk="0">
                    <a:moveTo>
                      <a:pt x="0" y="0"/>
                    </a:moveTo>
                    <a:cubicBezTo>
                      <a:pt x="188240" y="-4289"/>
                      <a:pt x="271983" y="30906"/>
                      <a:pt x="498602" y="0"/>
                    </a:cubicBezTo>
                    <a:cubicBezTo>
                      <a:pt x="725221" y="-30906"/>
                      <a:pt x="711514" y="16890"/>
                      <a:pt x="898580" y="0"/>
                    </a:cubicBezTo>
                    <a:cubicBezTo>
                      <a:pt x="1085646" y="-16890"/>
                      <a:pt x="1379951" y="15245"/>
                      <a:pt x="1545118" y="0"/>
                    </a:cubicBezTo>
                    <a:cubicBezTo>
                      <a:pt x="1710285" y="-15245"/>
                      <a:pt x="1942805" y="39674"/>
                      <a:pt x="2043720" y="0"/>
                    </a:cubicBezTo>
                    <a:cubicBezTo>
                      <a:pt x="2144635" y="-39674"/>
                      <a:pt x="2325328" y="2439"/>
                      <a:pt x="2542323" y="0"/>
                    </a:cubicBezTo>
                    <a:cubicBezTo>
                      <a:pt x="2759318" y="-2439"/>
                      <a:pt x="2961474" y="56989"/>
                      <a:pt x="3188861" y="0"/>
                    </a:cubicBezTo>
                    <a:cubicBezTo>
                      <a:pt x="3416248" y="-56989"/>
                      <a:pt x="3505347" y="595"/>
                      <a:pt x="3638151" y="0"/>
                    </a:cubicBezTo>
                    <a:cubicBezTo>
                      <a:pt x="3770955" y="-595"/>
                      <a:pt x="4154017" y="37585"/>
                      <a:pt x="4284690" y="0"/>
                    </a:cubicBezTo>
                    <a:cubicBezTo>
                      <a:pt x="4415363" y="-37585"/>
                      <a:pt x="4698473" y="67174"/>
                      <a:pt x="4931229" y="0"/>
                    </a:cubicBezTo>
                    <a:cubicBezTo>
                      <a:pt x="4942717" y="185891"/>
                      <a:pt x="4898247" y="393087"/>
                      <a:pt x="4931229" y="546631"/>
                    </a:cubicBezTo>
                    <a:cubicBezTo>
                      <a:pt x="4964211" y="700175"/>
                      <a:pt x="4897974" y="896811"/>
                      <a:pt x="4931229" y="1093262"/>
                    </a:cubicBezTo>
                    <a:cubicBezTo>
                      <a:pt x="4964484" y="1289713"/>
                      <a:pt x="4924002" y="1385686"/>
                      <a:pt x="4931229" y="1661757"/>
                    </a:cubicBezTo>
                    <a:cubicBezTo>
                      <a:pt x="4938456" y="1937829"/>
                      <a:pt x="4885545" y="1979410"/>
                      <a:pt x="4931229" y="2186523"/>
                    </a:cubicBezTo>
                    <a:cubicBezTo>
                      <a:pt x="4722865" y="2234001"/>
                      <a:pt x="4526556" y="2183080"/>
                      <a:pt x="4383315" y="2186523"/>
                    </a:cubicBezTo>
                    <a:cubicBezTo>
                      <a:pt x="4240074" y="2189966"/>
                      <a:pt x="4045781" y="2141194"/>
                      <a:pt x="3934025" y="2186523"/>
                    </a:cubicBezTo>
                    <a:cubicBezTo>
                      <a:pt x="3822269" y="2231852"/>
                      <a:pt x="3512541" y="2142763"/>
                      <a:pt x="3386111" y="2186523"/>
                    </a:cubicBezTo>
                    <a:cubicBezTo>
                      <a:pt x="3259681" y="2230283"/>
                      <a:pt x="3037376" y="2159693"/>
                      <a:pt x="2739572" y="2186523"/>
                    </a:cubicBezTo>
                    <a:cubicBezTo>
                      <a:pt x="2441768" y="2213353"/>
                      <a:pt x="2361015" y="2180632"/>
                      <a:pt x="2191657" y="2186523"/>
                    </a:cubicBezTo>
                    <a:cubicBezTo>
                      <a:pt x="2022299" y="2192414"/>
                      <a:pt x="1960815" y="2141998"/>
                      <a:pt x="1791680" y="2186523"/>
                    </a:cubicBezTo>
                    <a:cubicBezTo>
                      <a:pt x="1622545" y="2231048"/>
                      <a:pt x="1516022" y="2156284"/>
                      <a:pt x="1342390" y="2186523"/>
                    </a:cubicBezTo>
                    <a:cubicBezTo>
                      <a:pt x="1168758" y="2216762"/>
                      <a:pt x="957433" y="2132362"/>
                      <a:pt x="695851" y="2186523"/>
                    </a:cubicBezTo>
                    <a:cubicBezTo>
                      <a:pt x="434269" y="2240684"/>
                      <a:pt x="246160" y="2112780"/>
                      <a:pt x="0" y="2186523"/>
                    </a:cubicBezTo>
                    <a:cubicBezTo>
                      <a:pt x="-33939" y="2073666"/>
                      <a:pt x="3760" y="1872996"/>
                      <a:pt x="0" y="1683623"/>
                    </a:cubicBezTo>
                    <a:cubicBezTo>
                      <a:pt x="-3760" y="1494250"/>
                      <a:pt x="62574" y="1318683"/>
                      <a:pt x="0" y="1158857"/>
                    </a:cubicBezTo>
                    <a:cubicBezTo>
                      <a:pt x="-62574" y="999031"/>
                      <a:pt x="30694" y="817590"/>
                      <a:pt x="0" y="677822"/>
                    </a:cubicBezTo>
                    <a:cubicBezTo>
                      <a:pt x="-30694" y="538055"/>
                      <a:pt x="10495" y="192628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CC0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64F4FD33-5D19-3145-89E6-364294C7A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49" y="126608"/>
            <a:ext cx="1793958" cy="1482706"/>
          </a:xfrm>
          <a:prstGeom prst="rect">
            <a:avLst/>
          </a:prstGeom>
        </p:spPr>
      </p:pic>
      <p:sp>
        <p:nvSpPr>
          <p:cNvPr id="5" name="Arco 4">
            <a:extLst>
              <a:ext uri="{FF2B5EF4-FFF2-40B4-BE49-F238E27FC236}">
                <a16:creationId xmlns:a16="http://schemas.microsoft.com/office/drawing/2014/main" id="{F14A4368-7D42-B840-A9C2-3E36FB37FF7B}"/>
              </a:ext>
            </a:extLst>
          </p:cNvPr>
          <p:cNvSpPr/>
          <p:nvPr/>
        </p:nvSpPr>
        <p:spPr>
          <a:xfrm>
            <a:off x="4643470" y="2004750"/>
            <a:ext cx="2229632" cy="1244169"/>
          </a:xfrm>
          <a:prstGeom prst="arc">
            <a:avLst>
              <a:gd name="adj1" fmla="val 16200000"/>
              <a:gd name="adj2" fmla="val 21143217"/>
            </a:avLst>
          </a:prstGeom>
          <a:ln w="28575" cap="flat" cmpd="sng" algn="ctr">
            <a:solidFill>
              <a:srgbClr val="FFCC0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8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>
            <a:spLocks noGrp="1"/>
          </p:cNvSpPr>
          <p:nvPr>
            <p:ph type="ctrTitle"/>
          </p:nvPr>
        </p:nvSpPr>
        <p:spPr>
          <a:xfrm>
            <a:off x="1704136" y="145675"/>
            <a:ext cx="573573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CBF:</a:t>
            </a:r>
            <a:br>
              <a:rPr lang="en" sz="2800"/>
            </a:br>
            <a:r>
              <a:rPr lang="en" sz="2800"/>
              <a:t>Continue vs Discrete Time</a:t>
            </a:r>
            <a:endParaRPr sz="2800"/>
          </a:p>
        </p:txBody>
      </p:sp>
      <p:sp>
        <p:nvSpPr>
          <p:cNvPr id="273" name="Google Shape;273;p40"/>
          <p:cNvSpPr txBox="1">
            <a:spLocks noGrp="1"/>
          </p:cNvSpPr>
          <p:nvPr>
            <p:ph type="ctrTitle" idx="2"/>
          </p:nvPr>
        </p:nvSpPr>
        <p:spPr>
          <a:xfrm>
            <a:off x="1020064" y="2753949"/>
            <a:ext cx="294096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Continuous</a:t>
            </a:r>
            <a:r>
              <a:rPr lang="it-IT"/>
              <a:t> Time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Google Shape;274;p4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254634" y="3780050"/>
                <a:ext cx="2482920" cy="427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274" name="Google Shape;274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54634" y="3780050"/>
                <a:ext cx="2482920" cy="427500"/>
              </a:xfrm>
              <a:prstGeom prst="rect">
                <a:avLst/>
              </a:prstGeom>
              <a:blipFill>
                <a:blip r:embed="rId3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Google Shape;275;p40"/>
          <p:cNvSpPr txBox="1">
            <a:spLocks noGrp="1"/>
          </p:cNvSpPr>
          <p:nvPr>
            <p:ph type="ctrTitle" idx="3"/>
          </p:nvPr>
        </p:nvSpPr>
        <p:spPr>
          <a:xfrm>
            <a:off x="5087489" y="2758035"/>
            <a:ext cx="294096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Discrete Time</a:t>
            </a:r>
          </a:p>
        </p:txBody>
      </p:sp>
      <p:cxnSp>
        <p:nvCxnSpPr>
          <p:cNvPr id="279" name="Google Shape;279;p40"/>
          <p:cNvCxnSpPr/>
          <p:nvPr/>
        </p:nvCxnSpPr>
        <p:spPr>
          <a:xfrm>
            <a:off x="4572000" y="2753949"/>
            <a:ext cx="0" cy="18123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40"/>
          <p:cNvSpPr/>
          <p:nvPr/>
        </p:nvSpPr>
        <p:spPr>
          <a:xfrm>
            <a:off x="2168194" y="1887811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/>
          <p:nvPr/>
        </p:nvSpPr>
        <p:spPr>
          <a:xfrm>
            <a:off x="6266812" y="189245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74;p40">
            <a:extLst>
              <a:ext uri="{FF2B5EF4-FFF2-40B4-BE49-F238E27FC236}">
                <a16:creationId xmlns:a16="http://schemas.microsoft.com/office/drawing/2014/main" id="{B15A1DE6-4245-4B4F-8521-EC2369031D8A}"/>
              </a:ext>
            </a:extLst>
          </p:cNvPr>
          <p:cNvSpPr txBox="1">
            <a:spLocks/>
          </p:cNvSpPr>
          <p:nvPr/>
        </p:nvSpPr>
        <p:spPr>
          <a:xfrm>
            <a:off x="1138168" y="3177447"/>
            <a:ext cx="2693349" cy="36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In continuous time, the CBF constraint can be expressed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Google Shape;274;p40">
                <a:extLst>
                  <a:ext uri="{FF2B5EF4-FFF2-40B4-BE49-F238E27FC236}">
                    <a16:creationId xmlns:a16="http://schemas.microsoft.com/office/drawing/2014/main" id="{CC6FB9DC-7AD6-4C4B-9EB1-6EC5A5C1F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957" y="4207550"/>
                <a:ext cx="2931093" cy="32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/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where</a:t>
                </a:r>
                <a:r>
                  <a:rPr lang="it-IT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1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1400" b="1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is a </a:t>
                </a:r>
                <a:r>
                  <a:rPr lang="en-US" sz="1400" b="1">
                    <a:solidFill>
                      <a:schemeClr val="bg2">
                        <a:lumMod val="75000"/>
                      </a:schemeClr>
                    </a:solidFill>
                  </a:rPr>
                  <a:t>function</a:t>
                </a: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it-IT" sz="1400" b="1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1400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𝓚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ar-AE" sz="1400" b="1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Google Shape;274;p40">
                <a:extLst>
                  <a:ext uri="{FF2B5EF4-FFF2-40B4-BE49-F238E27FC236}">
                    <a16:creationId xmlns:a16="http://schemas.microsoft.com/office/drawing/2014/main" id="{CC6FB9DC-7AD6-4C4B-9EB1-6EC5A5C1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57" y="4207550"/>
                <a:ext cx="2931093" cy="327830"/>
              </a:xfrm>
              <a:prstGeom prst="rect">
                <a:avLst/>
              </a:prstGeom>
              <a:blipFill>
                <a:blip r:embed="rId4"/>
                <a:stretch>
                  <a:fillRect l="-208" b="-25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oogle Shape;4815;p61">
            <a:extLst>
              <a:ext uri="{FF2B5EF4-FFF2-40B4-BE49-F238E27FC236}">
                <a16:creationId xmlns:a16="http://schemas.microsoft.com/office/drawing/2014/main" id="{0D6A1933-2905-43E3-B875-CF13CB92E612}"/>
              </a:ext>
            </a:extLst>
          </p:cNvPr>
          <p:cNvGrpSpPr/>
          <p:nvPr/>
        </p:nvGrpSpPr>
        <p:grpSpPr>
          <a:xfrm>
            <a:off x="6418843" y="2040916"/>
            <a:ext cx="350302" cy="348568"/>
            <a:chOff x="-62151950" y="4111775"/>
            <a:chExt cx="318225" cy="316650"/>
          </a:xfrm>
          <a:solidFill>
            <a:schemeClr val="bg1"/>
          </a:solidFill>
        </p:grpSpPr>
        <p:sp>
          <p:nvSpPr>
            <p:cNvPr id="24" name="Google Shape;4816;p61">
              <a:extLst>
                <a:ext uri="{FF2B5EF4-FFF2-40B4-BE49-F238E27FC236}">
                  <a16:creationId xmlns:a16="http://schemas.microsoft.com/office/drawing/2014/main" id="{526CB5FE-07B0-47F9-BE4B-284CA000305E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817;p61">
              <a:extLst>
                <a:ext uri="{FF2B5EF4-FFF2-40B4-BE49-F238E27FC236}">
                  <a16:creationId xmlns:a16="http://schemas.microsoft.com/office/drawing/2014/main" id="{B81AF525-5347-465B-9352-1A36C355AF0C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818;p61">
              <a:extLst>
                <a:ext uri="{FF2B5EF4-FFF2-40B4-BE49-F238E27FC236}">
                  <a16:creationId xmlns:a16="http://schemas.microsoft.com/office/drawing/2014/main" id="{361694C6-961B-4E62-AC04-35323DA4EECF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819;p61">
              <a:extLst>
                <a:ext uri="{FF2B5EF4-FFF2-40B4-BE49-F238E27FC236}">
                  <a16:creationId xmlns:a16="http://schemas.microsoft.com/office/drawing/2014/main" id="{1EBCBF17-0793-4626-A266-9C3155C5FBDB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4855;p61">
            <a:extLst>
              <a:ext uri="{FF2B5EF4-FFF2-40B4-BE49-F238E27FC236}">
                <a16:creationId xmlns:a16="http://schemas.microsoft.com/office/drawing/2014/main" id="{A2C70143-E83C-4EC9-83FF-9179910107C9}"/>
              </a:ext>
            </a:extLst>
          </p:cNvPr>
          <p:cNvGrpSpPr/>
          <p:nvPr/>
        </p:nvGrpSpPr>
        <p:grpSpPr>
          <a:xfrm>
            <a:off x="2310559" y="2025486"/>
            <a:ext cx="348568" cy="349449"/>
            <a:chOff x="-61783350" y="3743950"/>
            <a:chExt cx="316650" cy="317450"/>
          </a:xfrm>
          <a:solidFill>
            <a:schemeClr val="bg1"/>
          </a:solidFill>
        </p:grpSpPr>
        <p:sp>
          <p:nvSpPr>
            <p:cNvPr id="29" name="Google Shape;4856;p61">
              <a:extLst>
                <a:ext uri="{FF2B5EF4-FFF2-40B4-BE49-F238E27FC236}">
                  <a16:creationId xmlns:a16="http://schemas.microsoft.com/office/drawing/2014/main" id="{BCD7E926-7CA6-4E94-ADDD-4B130843BEA3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857;p61">
              <a:extLst>
                <a:ext uri="{FF2B5EF4-FFF2-40B4-BE49-F238E27FC236}">
                  <a16:creationId xmlns:a16="http://schemas.microsoft.com/office/drawing/2014/main" id="{C2BBBA8A-0B58-4380-A00A-8EE060F8952A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147;p31">
                <a:extLst>
                  <a:ext uri="{FF2B5EF4-FFF2-40B4-BE49-F238E27FC236}">
                    <a16:creationId xmlns:a16="http://schemas.microsoft.com/office/drawing/2014/main" id="{FAEEA196-0038-45E3-89CF-20751D71B1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9529" y="1075309"/>
                <a:ext cx="7403473" cy="742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lvl="0" indent="0" algn="l">
                  <a:buClr>
                    <a:srgbClr val="434343"/>
                  </a:buClr>
                </a:pPr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In order the car to be safe we need to satisfy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it-IT" sz="1600" b="1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it-IT" sz="1600" b="1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b="1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 in each time instant. This results in a well-known </a:t>
                </a:r>
                <a:r>
                  <a:rPr lang="en-US" sz="1600" b="1">
                    <a:solidFill>
                      <a:srgbClr val="595959">
                        <a:lumMod val="75000"/>
                      </a:srgbClr>
                    </a:solidFill>
                  </a:rPr>
                  <a:t>constraint</a:t>
                </a:r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 in the </a:t>
                </a:r>
                <a:r>
                  <a:rPr lang="en-US" sz="1600" b="1">
                    <a:solidFill>
                      <a:srgbClr val="595959">
                        <a:lumMod val="75000"/>
                      </a:srgbClr>
                    </a:solidFill>
                  </a:rPr>
                  <a:t>MPC problem</a:t>
                </a:r>
                <a:r>
                  <a:rPr lang="en-US" sz="1600">
                    <a:solidFill>
                      <a:srgbClr val="595959">
                        <a:lumMod val="75000"/>
                      </a:srgb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6" name="Google Shape;147;p31">
                <a:extLst>
                  <a:ext uri="{FF2B5EF4-FFF2-40B4-BE49-F238E27FC236}">
                    <a16:creationId xmlns:a16="http://schemas.microsoft.com/office/drawing/2014/main" id="{FAEEA196-0038-45E3-89CF-20751D71B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29" y="1075309"/>
                <a:ext cx="7403473" cy="742514"/>
              </a:xfrm>
              <a:prstGeom prst="rect">
                <a:avLst/>
              </a:prstGeom>
              <a:blipFill>
                <a:blip r:embed="rId5"/>
                <a:stretch>
                  <a:fillRect l="-412" r="-7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274;p40">
                <a:extLst>
                  <a:ext uri="{FF2B5EF4-FFF2-40B4-BE49-F238E27FC236}">
                    <a16:creationId xmlns:a16="http://schemas.microsoft.com/office/drawing/2014/main" id="{6F7F1595-312C-474C-88C7-3167E41F4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1832" y="3780050"/>
                <a:ext cx="2423557" cy="42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ar-AE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ar-A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ar-AE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ar-AE" sz="1600" i="1" smtClean="0"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ar-AE" sz="16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ar-AE" sz="160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6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600"/>
              </a:p>
            </p:txBody>
          </p:sp>
        </mc:Choice>
        <mc:Fallback xmlns="">
          <p:sp>
            <p:nvSpPr>
              <p:cNvPr id="37" name="Google Shape;274;p40">
                <a:extLst>
                  <a:ext uri="{FF2B5EF4-FFF2-40B4-BE49-F238E27FC236}">
                    <a16:creationId xmlns:a16="http://schemas.microsoft.com/office/drawing/2014/main" id="{6F7F1595-312C-474C-88C7-3167E41F4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832" y="3780050"/>
                <a:ext cx="2423557" cy="42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oogle Shape;274;p40">
            <a:extLst>
              <a:ext uri="{FF2B5EF4-FFF2-40B4-BE49-F238E27FC236}">
                <a16:creationId xmlns:a16="http://schemas.microsoft.com/office/drawing/2014/main" id="{95019F56-602F-4273-B5B8-7CFEE9EBB2CA}"/>
              </a:ext>
            </a:extLst>
          </p:cNvPr>
          <p:cNvSpPr txBox="1">
            <a:spLocks/>
          </p:cNvSpPr>
          <p:nvPr/>
        </p:nvSpPr>
        <p:spPr>
          <a:xfrm>
            <a:off x="5271349" y="3174372"/>
            <a:ext cx="2904527" cy="36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In discrete time, the CBF constraint can be expressed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274;p40">
                <a:extLst>
                  <a:ext uri="{FF2B5EF4-FFF2-40B4-BE49-F238E27FC236}">
                    <a16:creationId xmlns:a16="http://schemas.microsoft.com/office/drawing/2014/main" id="{817BEE03-FF44-4A79-889F-6BF1D4C06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1445" y="4200567"/>
                <a:ext cx="3004333" cy="327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/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where</a:t>
                </a:r>
                <a:r>
                  <a:rPr lang="it-IT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1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 is a </a:t>
                </a:r>
                <a:r>
                  <a:rPr lang="en-US" sz="1400" b="1">
                    <a:solidFill>
                      <a:schemeClr val="bg2">
                        <a:lumMod val="75000"/>
                      </a:schemeClr>
                    </a:solidFill>
                  </a:rPr>
                  <a:t>scalar</a:t>
                </a: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400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1400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14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it-IT" sz="14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14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ar-AE" sz="1400" b="1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Google Shape;274;p40">
                <a:extLst>
                  <a:ext uri="{FF2B5EF4-FFF2-40B4-BE49-F238E27FC236}">
                    <a16:creationId xmlns:a16="http://schemas.microsoft.com/office/drawing/2014/main" id="{817BEE03-FF44-4A79-889F-6BF1D4C06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45" y="4200567"/>
                <a:ext cx="3004333" cy="327830"/>
              </a:xfrm>
              <a:prstGeom prst="rect">
                <a:avLst/>
              </a:prstGeom>
              <a:blipFill>
                <a:blip r:embed="rId7"/>
                <a:stretch>
                  <a:fillRect b="-25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33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2;p40">
            <a:extLst>
              <a:ext uri="{FF2B5EF4-FFF2-40B4-BE49-F238E27FC236}">
                <a16:creationId xmlns:a16="http://schemas.microsoft.com/office/drawing/2014/main" id="{0C99694E-E5D4-0C49-869E-0922D6913C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50559" y="-20320"/>
            <a:ext cx="5878417" cy="1373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TOOLS:</a:t>
            </a:r>
            <a:br>
              <a:rPr lang="en-US" sz="2800"/>
            </a:br>
            <a:r>
              <a:rPr lang="en-US" sz="2800"/>
              <a:t>Exponential Control Barrier Functions</a:t>
            </a:r>
          </a:p>
        </p:txBody>
      </p:sp>
      <p:sp>
        <p:nvSpPr>
          <p:cNvPr id="19" name="Google Shape;147;p31">
            <a:extLst>
              <a:ext uri="{FF2B5EF4-FFF2-40B4-BE49-F238E27FC236}">
                <a16:creationId xmlns:a16="http://schemas.microsoft.com/office/drawing/2014/main" id="{679D5F18-1ACB-974A-9D52-6362A8B3583D}"/>
              </a:ext>
            </a:extLst>
          </p:cNvPr>
          <p:cNvSpPr txBox="1">
            <a:spLocks/>
          </p:cNvSpPr>
          <p:nvPr/>
        </p:nvSpPr>
        <p:spPr>
          <a:xfrm>
            <a:off x="1219032" y="1402798"/>
            <a:ext cx="6705932" cy="45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buClr>
                <a:srgbClr val="434343"/>
              </a:buClr>
            </a:pPr>
            <a:r>
              <a:rPr lang="en-US" sz="1400">
                <a:solidFill>
                  <a:srgbClr val="595959">
                    <a:lumMod val="75000"/>
                  </a:srgbClr>
                </a:solidFill>
              </a:rPr>
              <a:t>ECBFs are needed to deal with </a:t>
            </a:r>
            <a:r>
              <a:rPr lang="en-US" sz="1400" b="1">
                <a:solidFill>
                  <a:srgbClr val="595959">
                    <a:lumMod val="75000"/>
                  </a:srgbClr>
                </a:solidFill>
              </a:rPr>
              <a:t>high relative-degree</a:t>
            </a:r>
            <a:r>
              <a:rPr lang="en-US" sz="1400">
                <a:solidFill>
                  <a:srgbClr val="595959">
                    <a:lumMod val="75000"/>
                  </a:srgbClr>
                </a:solidFill>
              </a:rPr>
              <a:t> safety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147;p31">
                <a:extLst>
                  <a:ext uri="{FF2B5EF4-FFF2-40B4-BE49-F238E27FC236}">
                    <a16:creationId xmlns:a16="http://schemas.microsoft.com/office/drawing/2014/main" id="{63F34FC8-39FB-DA4D-BC5E-14D89C888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1066" y="4644618"/>
                <a:ext cx="5132934" cy="6000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lvl="0" indent="0" algn="ctr">
                  <a:buClr>
                    <a:srgbClr val="434343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000">
                    <a:solidFill>
                      <a:srgbClr val="595959">
                        <a:lumMod val="75000"/>
                      </a:srgbClr>
                    </a:solidFill>
                  </a:rPr>
                  <a:t> can be defined  by using pole placement strategies of feedback theory. In fact, the poles of the closed loop system </a:t>
                </a:r>
                <a14:m>
                  <m:oMath xmlns:m="http://schemas.openxmlformats.org/officeDocument/2006/math">
                    <m:r>
                      <a:rPr lang="it-IT" sz="10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0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0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sz="10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0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0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0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000">
                    <a:solidFill>
                      <a:srgbClr val="595959">
                        <a:lumMod val="75000"/>
                      </a:srgbClr>
                    </a:solidFill>
                  </a:rPr>
                  <a:t> needs to be real and negative.</a:t>
                </a:r>
              </a:p>
            </p:txBody>
          </p:sp>
        </mc:Choice>
        <mc:Fallback xmlns="">
          <p:sp>
            <p:nvSpPr>
              <p:cNvPr id="32" name="Google Shape;147;p31">
                <a:extLst>
                  <a:ext uri="{FF2B5EF4-FFF2-40B4-BE49-F238E27FC236}">
                    <a16:creationId xmlns:a16="http://schemas.microsoft.com/office/drawing/2014/main" id="{63F34FC8-39FB-DA4D-BC5E-14D89C88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66" y="4644618"/>
                <a:ext cx="5132934" cy="600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47;p31">
                <a:extLst>
                  <a:ext uri="{FF2B5EF4-FFF2-40B4-BE49-F238E27FC236}">
                    <a16:creationId xmlns:a16="http://schemas.microsoft.com/office/drawing/2014/main" id="{2F46F683-1A95-664E-8670-4D0D917457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39" y="2004043"/>
                <a:ext cx="3450818" cy="1517334"/>
              </a:xfrm>
              <a:prstGeom prst="rect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285750" lvl="0" indent="-285750" algn="l">
                  <a:buClr>
                    <a:srgbClr val="434343"/>
                  </a:buClr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40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400" i="1" smtClean="0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 smtClean="0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400" i="1" smtClean="0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400" i="1" smtClean="0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 smtClean="0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smtClean="0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sz="14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it-IT" sz="14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it-IT" sz="14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4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4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400" i="1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400" i="1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it-IT" sz="1400" b="0" i="1" smtClean="0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400" b="0" i="1" smtClean="0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it-IT" sz="1400" b="0" i="1" smtClean="0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it-IT" sz="1400" b="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595959">
                                              <a:lumMod val="7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140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285750" lvl="0" indent="-285750" algn="l">
                  <a:buClr>
                    <a:srgbClr val="434343"/>
                  </a:buClr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We assume that we can write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Sup>
                      <m:sSubSupPr>
                        <m:ctrlP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40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400">
                  <a:solidFill>
                    <a:srgbClr val="595959">
                      <a:lumMod val="7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4" name="Google Shape;147;p31">
                <a:extLst>
                  <a:ext uri="{FF2B5EF4-FFF2-40B4-BE49-F238E27FC236}">
                    <a16:creationId xmlns:a16="http://schemas.microsoft.com/office/drawing/2014/main" id="{2F46F683-1A95-664E-8670-4D0D91745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9" y="2004043"/>
                <a:ext cx="3450818" cy="1517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147;p31">
                <a:extLst>
                  <a:ext uri="{FF2B5EF4-FFF2-40B4-BE49-F238E27FC236}">
                    <a16:creationId xmlns:a16="http://schemas.microsoft.com/office/drawing/2014/main" id="{E132F9C2-A715-3A49-A309-4009C9380A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24" y="3878931"/>
                <a:ext cx="8999549" cy="1008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lvl="0" indent="0" algn="ctr">
                  <a:buClr>
                    <a:srgbClr val="434343"/>
                  </a:buClr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400" i="1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 becomes an </a:t>
                </a:r>
                <a:r>
                  <a:rPr lang="en-US" sz="1400" b="1">
                    <a:solidFill>
                      <a:srgbClr val="595959">
                        <a:lumMod val="75000"/>
                      </a:srgbClr>
                    </a:solidFill>
                  </a:rPr>
                  <a:t>Exponential Control Barrier Function</a:t>
                </a:r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 if there exists a row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40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 such that:</a:t>
                </a:r>
              </a:p>
              <a:p>
                <a:pPr marL="0" lvl="0" indent="0" algn="ctr">
                  <a:buClr>
                    <a:srgbClr val="434343"/>
                  </a:buClr>
                </a:pPr>
                <a:endParaRPr lang="en-US" sz="140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0" lvl="0" indent="0" algn="ctr">
                  <a:buClr>
                    <a:srgbClr val="43434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smtClean="0">
                                      <a:solidFill>
                                        <a:srgbClr val="595959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en-US" sz="140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sz="140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40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>
                  <a:solidFill>
                    <a:srgbClr val="595959">
                      <a:lumMod val="7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5" name="Google Shape;147;p31">
                <a:extLst>
                  <a:ext uri="{FF2B5EF4-FFF2-40B4-BE49-F238E27FC236}">
                    <a16:creationId xmlns:a16="http://schemas.microsoft.com/office/drawing/2014/main" id="{E132F9C2-A715-3A49-A309-4009C9380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4" y="3878931"/>
                <a:ext cx="8999549" cy="10081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147;p31">
                <a:extLst>
                  <a:ext uri="{FF2B5EF4-FFF2-40B4-BE49-F238E27FC236}">
                    <a16:creationId xmlns:a16="http://schemas.microsoft.com/office/drawing/2014/main" id="{92AD49B5-9CE3-9441-BD95-2388F970B5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98" y="1912900"/>
                <a:ext cx="4320671" cy="1699620"/>
              </a:xfrm>
              <a:prstGeom prst="rect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lvl="0" indent="0" algn="l">
                  <a:buClr>
                    <a:srgbClr val="434343"/>
                  </a:buClr>
                </a:pPr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Then, the dynamics of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400" i="1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 can be written as:</a:t>
                </a:r>
              </a:p>
              <a:p>
                <a:pPr marL="0" lvl="0" indent="0" algn="l">
                  <a:buClr>
                    <a:srgbClr val="434343"/>
                  </a:buClr>
                </a:pPr>
                <a:endParaRPr lang="en-US" sz="140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0" lvl="0" indent="0" algn="l">
                  <a:buClr>
                    <a:srgbClr val="43434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595959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400" b="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0" lvl="0" indent="0" algn="l">
                  <a:buClr>
                    <a:srgbClr val="43434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5959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59595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b="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0" lvl="0" indent="0" algn="l">
                  <a:buClr>
                    <a:srgbClr val="434343"/>
                  </a:buClr>
                </a:pPr>
                <a:endParaRPr lang="en-US" sz="1400" b="0">
                  <a:solidFill>
                    <a:srgbClr val="595959">
                      <a:lumMod val="75000"/>
                    </a:srgbClr>
                  </a:solidFill>
                </a:endParaRPr>
              </a:p>
              <a:p>
                <a:pPr marL="0" lvl="0" indent="0" algn="l">
                  <a:buClr>
                    <a:srgbClr val="434343"/>
                  </a:buClr>
                </a:pPr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By choosing a state feedback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>
                    <a:solidFill>
                      <a:srgbClr val="595959">
                        <a:lumMod val="75000"/>
                      </a:srgbClr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5959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400" b="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595959">
                                        <a:lumMod val="75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solidFill>
                              <a:srgbClr val="5959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595959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400">
                  <a:solidFill>
                    <a:srgbClr val="595959">
                      <a:lumMod val="7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Google Shape;147;p31">
                <a:extLst>
                  <a:ext uri="{FF2B5EF4-FFF2-40B4-BE49-F238E27FC236}">
                    <a16:creationId xmlns:a16="http://schemas.microsoft.com/office/drawing/2014/main" id="{92AD49B5-9CE3-9441-BD95-2388F970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8" y="1912900"/>
                <a:ext cx="4320671" cy="1699620"/>
              </a:xfrm>
              <a:prstGeom prst="rect">
                <a:avLst/>
              </a:prstGeom>
              <a:blipFill>
                <a:blip r:embed="rId6"/>
                <a:stretch>
                  <a:fillRect l="-140"/>
                </a:stretch>
              </a:blipFill>
              <a:ln>
                <a:solidFill>
                  <a:srgbClr val="0070C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ccia destra 9">
            <a:extLst>
              <a:ext uri="{FF2B5EF4-FFF2-40B4-BE49-F238E27FC236}">
                <a16:creationId xmlns:a16="http://schemas.microsoft.com/office/drawing/2014/main" id="{0461581F-0293-784A-BAB6-24F7EE0F09BF}"/>
              </a:ext>
            </a:extLst>
          </p:cNvPr>
          <p:cNvSpPr/>
          <p:nvPr/>
        </p:nvSpPr>
        <p:spPr>
          <a:xfrm>
            <a:off x="3705272" y="2631550"/>
            <a:ext cx="684496" cy="262320"/>
          </a:xfrm>
          <a:prstGeom prst="rightArrow">
            <a:avLst/>
          </a:prstGeom>
          <a:solidFill>
            <a:srgbClr val="800000"/>
          </a:solidFill>
          <a:ln>
            <a:solidFill>
              <a:srgbClr val="6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B4364E8-AB6A-6547-B388-137D352C8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234" y="66189"/>
            <a:ext cx="2132360" cy="132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3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72;p40">
            <a:extLst>
              <a:ext uri="{FF2B5EF4-FFF2-40B4-BE49-F238E27FC236}">
                <a16:creationId xmlns:a16="http://schemas.microsoft.com/office/drawing/2014/main" id="{0EF3DF39-EA09-48E8-B98F-72DE7E033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26638" y="86213"/>
            <a:ext cx="3219050" cy="587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MPC–CBF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47;p31">
                <a:extLst>
                  <a:ext uri="{FF2B5EF4-FFF2-40B4-BE49-F238E27FC236}">
                    <a16:creationId xmlns:a16="http://schemas.microsoft.com/office/drawing/2014/main" id="{82BF1793-083B-4B4E-8DF7-BBFAF84450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4031" y="1445966"/>
                <a:ext cx="5119237" cy="3295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it-IT" sz="16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6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sz="16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it-IT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sz="16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it-IT" sz="1600" b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:endParaRPr lang="it-IT" sz="1600" b="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it-IT" sz="160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sz="160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:endParaRPr lang="it-IT" sz="160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it-IT" sz="1600" b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it-IT" sz="160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:endParaRPr lang="it-IT" sz="1600" b="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:endParaRPr lang="en-US" sz="160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600" b="0" i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 0&lt;</m:t>
                      </m:r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sz="1600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6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Google Shape;147;p31">
                <a:extLst>
                  <a:ext uri="{FF2B5EF4-FFF2-40B4-BE49-F238E27FC236}">
                    <a16:creationId xmlns:a16="http://schemas.microsoft.com/office/drawing/2014/main" id="{82BF1793-083B-4B4E-8DF7-BBFAF844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31" y="1445966"/>
                <a:ext cx="5119237" cy="3295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o 1">
            <a:extLst>
              <a:ext uri="{FF2B5EF4-FFF2-40B4-BE49-F238E27FC236}">
                <a16:creationId xmlns:a16="http://schemas.microsoft.com/office/drawing/2014/main" id="{800EAC73-810F-3E47-A4CF-AFDC2C642FBB}"/>
              </a:ext>
            </a:extLst>
          </p:cNvPr>
          <p:cNvSpPr/>
          <p:nvPr/>
        </p:nvSpPr>
        <p:spPr>
          <a:xfrm rot="20101271">
            <a:off x="5319447" y="1526927"/>
            <a:ext cx="489857" cy="355460"/>
          </a:xfrm>
          <a:prstGeom prst="arc">
            <a:avLst>
              <a:gd name="adj1" fmla="val 13618497"/>
              <a:gd name="adj2" fmla="val 19596439"/>
            </a:avLst>
          </a:prstGeom>
          <a:ln w="19050" cap="flat" cmpd="sng" algn="ctr">
            <a:solidFill>
              <a:srgbClr val="00905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64C9535C-28D2-2D4E-A385-BC2172928B12}"/>
              </a:ext>
            </a:extLst>
          </p:cNvPr>
          <p:cNvSpPr/>
          <p:nvPr/>
        </p:nvSpPr>
        <p:spPr>
          <a:xfrm rot="1147334" flipV="1">
            <a:off x="6616540" y="1739422"/>
            <a:ext cx="489857" cy="548635"/>
          </a:xfrm>
          <a:prstGeom prst="arc">
            <a:avLst>
              <a:gd name="adj1" fmla="val 12542731"/>
              <a:gd name="adj2" fmla="val 17023233"/>
            </a:avLst>
          </a:prstGeom>
          <a:ln w="19050" cap="flat" cmpd="sng" algn="ctr">
            <a:solidFill>
              <a:srgbClr val="00905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47;p31">
                <a:extLst>
                  <a:ext uri="{FF2B5EF4-FFF2-40B4-BE49-F238E27FC236}">
                    <a16:creationId xmlns:a16="http://schemas.microsoft.com/office/drawing/2014/main" id="{4C88184D-CF99-5D4E-9713-8F24B5EDE8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7480" y="1308135"/>
                <a:ext cx="2015163" cy="403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 algn="l"/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>
                    <a:solidFill>
                      <a:schemeClr val="bg2">
                        <a:lumMod val="60000"/>
                        <a:lumOff val="40000"/>
                      </a:schemeClr>
                    </a:solidFill>
                    <a:sym typeface="Wingdings" pitchFamily="2" charset="2"/>
                  </a:rPr>
                  <a:t> </a:t>
                </a:r>
                <a:r>
                  <a:rPr lang="en-US" sz="1600" i="1">
                    <a:solidFill>
                      <a:schemeClr val="bg2">
                        <a:lumMod val="60000"/>
                        <a:lumOff val="40000"/>
                      </a:schemeClr>
                    </a:solidFill>
                    <a:sym typeface="Wingdings" pitchFamily="2" charset="2"/>
                  </a:rPr>
                  <a:t>stage cost</a:t>
                </a:r>
                <a:endParaRPr lang="en-US" sz="1600" i="1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Google Shape;147;p31">
                <a:extLst>
                  <a:ext uri="{FF2B5EF4-FFF2-40B4-BE49-F238E27FC236}">
                    <a16:creationId xmlns:a16="http://schemas.microsoft.com/office/drawing/2014/main" id="{4C88184D-CF99-5D4E-9713-8F24B5ED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480" y="1308135"/>
                <a:ext cx="2015163" cy="403699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47;p31">
                <a:extLst>
                  <a:ext uri="{FF2B5EF4-FFF2-40B4-BE49-F238E27FC236}">
                    <a16:creationId xmlns:a16="http://schemas.microsoft.com/office/drawing/2014/main" id="{509991B3-9E26-AD4F-A1E5-556D02EEB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3557" y="2065497"/>
                <a:ext cx="1911303" cy="403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048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None/>
                  <a:defRPr sz="11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 algn="l"/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1600" i="1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solidFill>
                                  <a:schemeClr val="bg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bg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bg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i="1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terminal cost</a:t>
                </a:r>
                <a:endParaRPr lang="en-US" sz="160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Google Shape;147;p31">
                <a:extLst>
                  <a:ext uri="{FF2B5EF4-FFF2-40B4-BE49-F238E27FC236}">
                    <a16:creationId xmlns:a16="http://schemas.microsoft.com/office/drawing/2014/main" id="{509991B3-9E26-AD4F-A1E5-556D02EE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57" y="2065497"/>
                <a:ext cx="1911303" cy="403699"/>
              </a:xfrm>
              <a:prstGeom prst="rect">
                <a:avLst/>
              </a:prstGeom>
              <a:blipFill>
                <a:blip r:embed="rId5"/>
                <a:stretch>
                  <a:fillRect r="-1274"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147;p31">
            <a:extLst>
              <a:ext uri="{FF2B5EF4-FFF2-40B4-BE49-F238E27FC236}">
                <a16:creationId xmlns:a16="http://schemas.microsoft.com/office/drawing/2014/main" id="{F31F47CB-C86D-2642-A955-BB64B9DE3F77}"/>
              </a:ext>
            </a:extLst>
          </p:cNvPr>
          <p:cNvSpPr txBox="1">
            <a:spLocks/>
          </p:cNvSpPr>
          <p:nvPr/>
        </p:nvSpPr>
        <p:spPr>
          <a:xfrm>
            <a:off x="2817270" y="658946"/>
            <a:ext cx="5119238" cy="59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>
              <a:buClr>
                <a:srgbClr val="434343"/>
              </a:buClr>
            </a:pPr>
            <a:r>
              <a:rPr lang="en-US" sz="1600">
                <a:solidFill>
                  <a:srgbClr val="595959">
                    <a:lumMod val="75000"/>
                  </a:srgbClr>
                </a:solidFill>
              </a:rPr>
              <a:t>Let’s see the formulation of the MPC problem for the discrete-time domain:</a:t>
            </a:r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FF7C7D34-9AD0-E344-AC81-842E8254D567}"/>
              </a:ext>
            </a:extLst>
          </p:cNvPr>
          <p:cNvSpPr/>
          <p:nvPr/>
        </p:nvSpPr>
        <p:spPr>
          <a:xfrm>
            <a:off x="6279472" y="3296296"/>
            <a:ext cx="145877" cy="338620"/>
          </a:xfrm>
          <a:prstGeom prst="rightBrace">
            <a:avLst>
              <a:gd name="adj1" fmla="val 30716"/>
              <a:gd name="adj2" fmla="val 50000"/>
            </a:avLst>
          </a:prstGeom>
          <a:ln w="19050">
            <a:solidFill>
              <a:srgbClr val="00487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Google Shape;147;p31">
            <a:extLst>
              <a:ext uri="{FF2B5EF4-FFF2-40B4-BE49-F238E27FC236}">
                <a16:creationId xmlns:a16="http://schemas.microsoft.com/office/drawing/2014/main" id="{37B7D8BE-553A-524C-A852-0B317DED004E}"/>
              </a:ext>
            </a:extLst>
          </p:cNvPr>
          <p:cNvSpPr txBox="1">
            <a:spLocks/>
          </p:cNvSpPr>
          <p:nvPr/>
        </p:nvSpPr>
        <p:spPr>
          <a:xfrm>
            <a:off x="6396830" y="3262761"/>
            <a:ext cx="2277476" cy="40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400" i="1">
                <a:solidFill>
                  <a:schemeClr val="bg2">
                    <a:lumMod val="60000"/>
                    <a:lumOff val="40000"/>
                  </a:schemeClr>
                </a:solidFill>
              </a:rPr>
              <a:t>state </a:t>
            </a:r>
            <a:r>
              <a:rPr lang="en-US" sz="1400">
                <a:solidFill>
                  <a:schemeClr val="bg2">
                    <a:lumMod val="60000"/>
                    <a:lumOff val="40000"/>
                  </a:schemeClr>
                </a:solidFill>
              </a:rPr>
              <a:t>and </a:t>
            </a:r>
            <a:r>
              <a:rPr lang="en-US" sz="1400" i="1">
                <a:solidFill>
                  <a:schemeClr val="bg2">
                    <a:lumMod val="60000"/>
                    <a:lumOff val="40000"/>
                  </a:schemeClr>
                </a:solidFill>
              </a:rPr>
              <a:t>input constraints</a:t>
            </a:r>
          </a:p>
        </p:txBody>
      </p:sp>
      <p:cxnSp>
        <p:nvCxnSpPr>
          <p:cNvPr id="8" name="Connettore 7 7">
            <a:extLst>
              <a:ext uri="{FF2B5EF4-FFF2-40B4-BE49-F238E27FC236}">
                <a16:creationId xmlns:a16="http://schemas.microsoft.com/office/drawing/2014/main" id="{B9D75322-E586-9141-9810-59F1A93719D0}"/>
              </a:ext>
            </a:extLst>
          </p:cNvPr>
          <p:cNvCxnSpPr>
            <a:cxnSpLocks/>
          </p:cNvCxnSpPr>
          <p:nvPr/>
        </p:nvCxnSpPr>
        <p:spPr>
          <a:xfrm flipV="1">
            <a:off x="6223876" y="3837101"/>
            <a:ext cx="582031" cy="237903"/>
          </a:xfrm>
          <a:prstGeom prst="curvedConnector3">
            <a:avLst>
              <a:gd name="adj1" fmla="val 50000"/>
            </a:avLst>
          </a:prstGeom>
          <a:ln w="19050">
            <a:solidFill>
              <a:srgbClr val="0048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47;p31">
            <a:extLst>
              <a:ext uri="{FF2B5EF4-FFF2-40B4-BE49-F238E27FC236}">
                <a16:creationId xmlns:a16="http://schemas.microsoft.com/office/drawing/2014/main" id="{C8B540A7-2997-8642-8FEB-4D9E0A9BE29D}"/>
              </a:ext>
            </a:extLst>
          </p:cNvPr>
          <p:cNvSpPr txBox="1">
            <a:spLocks/>
          </p:cNvSpPr>
          <p:nvPr/>
        </p:nvSpPr>
        <p:spPr>
          <a:xfrm>
            <a:off x="6805907" y="3635251"/>
            <a:ext cx="1740780" cy="40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400" i="1">
                <a:solidFill>
                  <a:schemeClr val="bg2">
                    <a:lumMod val="60000"/>
                    <a:lumOff val="40000"/>
                  </a:schemeClr>
                </a:solidFill>
              </a:rPr>
              <a:t>system’s dynamics</a:t>
            </a:r>
          </a:p>
        </p:txBody>
      </p:sp>
      <p:cxnSp>
        <p:nvCxnSpPr>
          <p:cNvPr id="22" name="Connettore 7 21">
            <a:extLst>
              <a:ext uri="{FF2B5EF4-FFF2-40B4-BE49-F238E27FC236}">
                <a16:creationId xmlns:a16="http://schemas.microsoft.com/office/drawing/2014/main" id="{48B21F06-D0BD-7B4E-B382-8B23100A8C16}"/>
              </a:ext>
            </a:extLst>
          </p:cNvPr>
          <p:cNvCxnSpPr>
            <a:cxnSpLocks/>
          </p:cNvCxnSpPr>
          <p:nvPr/>
        </p:nvCxnSpPr>
        <p:spPr>
          <a:xfrm flipV="1">
            <a:off x="7253200" y="4354695"/>
            <a:ext cx="610640" cy="202385"/>
          </a:xfrm>
          <a:prstGeom prst="curvedConnector3">
            <a:avLst>
              <a:gd name="adj1" fmla="val 50000"/>
            </a:avLst>
          </a:prstGeom>
          <a:ln w="19050">
            <a:solidFill>
              <a:srgbClr val="0048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47;p31">
            <a:extLst>
              <a:ext uri="{FF2B5EF4-FFF2-40B4-BE49-F238E27FC236}">
                <a16:creationId xmlns:a16="http://schemas.microsoft.com/office/drawing/2014/main" id="{FBFD238F-DE8E-2240-80F9-AF7E9572B85F}"/>
              </a:ext>
            </a:extLst>
          </p:cNvPr>
          <p:cNvSpPr txBox="1">
            <a:spLocks/>
          </p:cNvSpPr>
          <p:nvPr/>
        </p:nvSpPr>
        <p:spPr>
          <a:xfrm>
            <a:off x="7863840" y="4145761"/>
            <a:ext cx="568599" cy="40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400" i="1">
                <a:solidFill>
                  <a:schemeClr val="bg2">
                    <a:lumMod val="60000"/>
                    <a:lumOff val="40000"/>
                  </a:schemeClr>
                </a:solidFill>
              </a:rPr>
              <a:t>CBF</a:t>
            </a:r>
          </a:p>
        </p:txBody>
      </p:sp>
      <p:pic>
        <p:nvPicPr>
          <p:cNvPr id="27" name="Immagine 26" descr="Immagine che contiene testo, laser&#10;&#10;Descrizione generata automaticamente">
            <a:extLst>
              <a:ext uri="{FF2B5EF4-FFF2-40B4-BE49-F238E27FC236}">
                <a16:creationId xmlns:a16="http://schemas.microsoft.com/office/drawing/2014/main" id="{7CECD143-D123-394D-A397-9E913B7CA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69" y="2410029"/>
            <a:ext cx="3528383" cy="1959906"/>
          </a:xfrm>
          <a:prstGeom prst="rect">
            <a:avLst/>
          </a:prstGeom>
        </p:spPr>
      </p:pic>
      <p:grpSp>
        <p:nvGrpSpPr>
          <p:cNvPr id="31" name="Google Shape;1326;p34">
            <a:extLst>
              <a:ext uri="{FF2B5EF4-FFF2-40B4-BE49-F238E27FC236}">
                <a16:creationId xmlns:a16="http://schemas.microsoft.com/office/drawing/2014/main" id="{22513EEB-D468-0048-8234-4CC483D30826}"/>
              </a:ext>
            </a:extLst>
          </p:cNvPr>
          <p:cNvGrpSpPr>
            <a:grpSpLocks noChangeAspect="1"/>
          </p:cNvGrpSpPr>
          <p:nvPr/>
        </p:nvGrpSpPr>
        <p:grpSpPr>
          <a:xfrm>
            <a:off x="8334301" y="198693"/>
            <a:ext cx="538120" cy="535294"/>
            <a:chOff x="1492675" y="4420975"/>
            <a:chExt cx="481825" cy="438525"/>
          </a:xfrm>
          <a:solidFill>
            <a:srgbClr val="800000"/>
          </a:solidFill>
        </p:grpSpPr>
        <p:sp>
          <p:nvSpPr>
            <p:cNvPr id="32" name="Google Shape;1327;p34">
              <a:extLst>
                <a:ext uri="{FF2B5EF4-FFF2-40B4-BE49-F238E27FC236}">
                  <a16:creationId xmlns:a16="http://schemas.microsoft.com/office/drawing/2014/main" id="{D7B44A7C-9190-9840-975E-B6715F82C78F}"/>
                </a:ext>
              </a:extLst>
            </p:cNvPr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3" name="Google Shape;1328;p34">
              <a:extLst>
                <a:ext uri="{FF2B5EF4-FFF2-40B4-BE49-F238E27FC236}">
                  <a16:creationId xmlns:a16="http://schemas.microsoft.com/office/drawing/2014/main" id="{BA2DEBEF-F98E-A34A-ABC5-E80AEE974706}"/>
                </a:ext>
              </a:extLst>
            </p:cNvPr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4" name="Google Shape;1329;p34">
              <a:extLst>
                <a:ext uri="{FF2B5EF4-FFF2-40B4-BE49-F238E27FC236}">
                  <a16:creationId xmlns:a16="http://schemas.microsoft.com/office/drawing/2014/main" id="{1A0CAF5D-5011-9A42-8AD5-AABB468120A9}"/>
                </a:ext>
              </a:extLst>
            </p:cNvPr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5" name="Google Shape;1330;p34">
              <a:extLst>
                <a:ext uri="{FF2B5EF4-FFF2-40B4-BE49-F238E27FC236}">
                  <a16:creationId xmlns:a16="http://schemas.microsoft.com/office/drawing/2014/main" id="{5EA24983-8043-E446-9CCC-E7E739D87EC0}"/>
                </a:ext>
              </a:extLst>
            </p:cNvPr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6" name="Google Shape;1331;p34">
              <a:extLst>
                <a:ext uri="{FF2B5EF4-FFF2-40B4-BE49-F238E27FC236}">
                  <a16:creationId xmlns:a16="http://schemas.microsoft.com/office/drawing/2014/main" id="{273A908F-313D-ED45-AE12-F1E056A80DBD}"/>
                </a:ext>
              </a:extLst>
            </p:cNvPr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3" name="Parentesi graffa chiusa 22">
            <a:extLst>
              <a:ext uri="{FF2B5EF4-FFF2-40B4-BE49-F238E27FC236}">
                <a16:creationId xmlns:a16="http://schemas.microsoft.com/office/drawing/2014/main" id="{D82D8987-0B0F-864C-A7E7-342C4AB46592}"/>
              </a:ext>
            </a:extLst>
          </p:cNvPr>
          <p:cNvSpPr/>
          <p:nvPr/>
        </p:nvSpPr>
        <p:spPr>
          <a:xfrm rot="16200000">
            <a:off x="5300116" y="1121084"/>
            <a:ext cx="145877" cy="1209221"/>
          </a:xfrm>
          <a:prstGeom prst="rightBrace">
            <a:avLst>
              <a:gd name="adj1" fmla="val 30716"/>
              <a:gd name="adj2" fmla="val 50000"/>
            </a:avLst>
          </a:prstGeom>
          <a:ln w="19050">
            <a:solidFill>
              <a:srgbClr val="0090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Connettore 7 24">
            <a:extLst>
              <a:ext uri="{FF2B5EF4-FFF2-40B4-BE49-F238E27FC236}">
                <a16:creationId xmlns:a16="http://schemas.microsoft.com/office/drawing/2014/main" id="{54EC0AE2-6E3D-D449-855E-E45C08935F92}"/>
              </a:ext>
            </a:extLst>
          </p:cNvPr>
          <p:cNvCxnSpPr>
            <a:cxnSpLocks/>
          </p:cNvCxnSpPr>
          <p:nvPr/>
        </p:nvCxnSpPr>
        <p:spPr>
          <a:xfrm flipV="1">
            <a:off x="5879757" y="2689007"/>
            <a:ext cx="545592" cy="206939"/>
          </a:xfrm>
          <a:prstGeom prst="curvedConnector3">
            <a:avLst>
              <a:gd name="adj1" fmla="val 50000"/>
            </a:avLst>
          </a:prstGeom>
          <a:ln w="19050">
            <a:solidFill>
              <a:srgbClr val="0048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47;p31">
            <a:extLst>
              <a:ext uri="{FF2B5EF4-FFF2-40B4-BE49-F238E27FC236}">
                <a16:creationId xmlns:a16="http://schemas.microsoft.com/office/drawing/2014/main" id="{816F73A6-D067-6D43-AE9B-B00565CD3C9D}"/>
              </a:ext>
            </a:extLst>
          </p:cNvPr>
          <p:cNvSpPr txBox="1">
            <a:spLocks/>
          </p:cNvSpPr>
          <p:nvPr/>
        </p:nvSpPr>
        <p:spPr>
          <a:xfrm>
            <a:off x="6396830" y="2487157"/>
            <a:ext cx="2277476" cy="40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400" i="1">
                <a:solidFill>
                  <a:schemeClr val="bg2">
                    <a:lumMod val="60000"/>
                    <a:lumOff val="40000"/>
                  </a:schemeClr>
                </a:solidFill>
              </a:rPr>
              <a:t>initial condition</a:t>
            </a:r>
          </a:p>
        </p:txBody>
      </p:sp>
    </p:spTree>
    <p:extLst>
      <p:ext uri="{BB962C8B-B14F-4D97-AF65-F5344CB8AC3E}">
        <p14:creationId xmlns:p14="http://schemas.microsoft.com/office/powerpoint/2010/main" val="168083347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2730</Words>
  <Application>Microsoft Macintosh PowerPoint</Application>
  <PresentationFormat>Presentazione su schermo (16:9)</PresentationFormat>
  <Paragraphs>421</Paragraphs>
  <Slides>31</Slides>
  <Notes>31</Notes>
  <HiddenSlides>1</HiddenSlides>
  <MMClips>15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2" baseType="lpstr">
      <vt:lpstr>Exo 2</vt:lpstr>
      <vt:lpstr>Roboto Condensed Light</vt:lpstr>
      <vt:lpstr>Aharoni</vt:lpstr>
      <vt:lpstr>Barlow Semi Condensed SemiBold</vt:lpstr>
      <vt:lpstr>Gill Sans MT</vt:lpstr>
      <vt:lpstr> roboto condensed light</vt:lpstr>
      <vt:lpstr>Cambria Math</vt:lpstr>
      <vt:lpstr>Fira Sans Extra Condensed Medium</vt:lpstr>
      <vt:lpstr>Arial</vt:lpstr>
      <vt:lpstr>Squada One</vt:lpstr>
      <vt:lpstr>Tech Newsletter by Slidesgo</vt:lpstr>
      <vt:lpstr>Discrete-time Control Barrier Functions for safe vehicle control</vt:lpstr>
      <vt:lpstr>TABLE OF CONTENTS</vt:lpstr>
      <vt:lpstr>INTRODUCTION </vt:lpstr>
      <vt:lpstr>TOOLS: Model Predictive Control</vt:lpstr>
      <vt:lpstr>TOOLS: Model Predictive Control</vt:lpstr>
      <vt:lpstr>TOOLS: Control Barrier Functions</vt:lpstr>
      <vt:lpstr>CBF: Continue vs Discrete Time</vt:lpstr>
      <vt:lpstr>TOOLS: Exponential Control Barrier Functions</vt:lpstr>
      <vt:lpstr>MPC–CBF</vt:lpstr>
      <vt:lpstr>MODEL: Unicycle</vt:lpstr>
      <vt:lpstr>Serret-Frenet Frame</vt:lpstr>
      <vt:lpstr>IMPLEMENTATION: acados</vt:lpstr>
      <vt:lpstr>Car Model </vt:lpstr>
      <vt:lpstr>Path</vt:lpstr>
      <vt:lpstr>Tests and Results</vt:lpstr>
      <vt:lpstr>Convergence to trajectory</vt:lpstr>
      <vt:lpstr>Single car with fixed obstacles</vt:lpstr>
      <vt:lpstr>Single car with fixed obstacles (cont.)</vt:lpstr>
      <vt:lpstr>Presentazione standard di PowerPoint</vt:lpstr>
      <vt:lpstr>Single car with moving obstacles</vt:lpstr>
      <vt:lpstr>Single car with moving obstacles</vt:lpstr>
      <vt:lpstr>Multiple cars</vt:lpstr>
      <vt:lpstr>Multiple cars</vt:lpstr>
      <vt:lpstr>Multiple cars with intersection </vt:lpstr>
      <vt:lpstr>Dynamic extension</vt:lpstr>
      <vt:lpstr>Computing derivatives for Continuous CBF</vt:lpstr>
      <vt:lpstr>Dynamic extension</vt:lpstr>
      <vt:lpstr>Dynamic extension – simulations</vt:lpstr>
      <vt:lpstr>Dynamic extension – simulations (cont.)</vt:lpstr>
      <vt:lpstr>Conclusions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Roadmap Infographics</dc:title>
  <cp:lastModifiedBy>Veronica Vulcano</cp:lastModifiedBy>
  <cp:revision>2</cp:revision>
  <dcterms:modified xsi:type="dcterms:W3CDTF">2021-03-26T12:32:42Z</dcterms:modified>
</cp:coreProperties>
</file>